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76"/>
  </p:notesMasterIdLst>
  <p:handoutMasterIdLst>
    <p:handoutMasterId r:id="rId77"/>
  </p:handoutMasterIdLst>
  <p:sldIdLst>
    <p:sldId id="256" r:id="rId2"/>
    <p:sldId id="273" r:id="rId3"/>
    <p:sldId id="529" r:id="rId4"/>
    <p:sldId id="305" r:id="rId5"/>
    <p:sldId id="311" r:id="rId6"/>
    <p:sldId id="449" r:id="rId7"/>
    <p:sldId id="330" r:id="rId8"/>
    <p:sldId id="332" r:id="rId9"/>
    <p:sldId id="334" r:id="rId10"/>
    <p:sldId id="337" r:id="rId11"/>
    <p:sldId id="462" r:id="rId12"/>
    <p:sldId id="464" r:id="rId13"/>
    <p:sldId id="465" r:id="rId14"/>
    <p:sldId id="340" r:id="rId15"/>
    <p:sldId id="346" r:id="rId16"/>
    <p:sldId id="467" r:id="rId17"/>
    <p:sldId id="474" r:id="rId18"/>
    <p:sldId id="485" r:id="rId19"/>
    <p:sldId id="486" r:id="rId20"/>
    <p:sldId id="487" r:id="rId21"/>
    <p:sldId id="530" r:id="rId22"/>
    <p:sldId id="563" r:id="rId23"/>
    <p:sldId id="531" r:id="rId24"/>
    <p:sldId id="532" r:id="rId25"/>
    <p:sldId id="533" r:id="rId26"/>
    <p:sldId id="534" r:id="rId27"/>
    <p:sldId id="564" r:id="rId28"/>
    <p:sldId id="565" r:id="rId29"/>
    <p:sldId id="535" r:id="rId30"/>
    <p:sldId id="536" r:id="rId31"/>
    <p:sldId id="566" r:id="rId32"/>
    <p:sldId id="537" r:id="rId33"/>
    <p:sldId id="567" r:id="rId34"/>
    <p:sldId id="538" r:id="rId35"/>
    <p:sldId id="539" r:id="rId36"/>
    <p:sldId id="568" r:id="rId37"/>
    <p:sldId id="540" r:id="rId38"/>
    <p:sldId id="569" r:id="rId39"/>
    <p:sldId id="541" r:id="rId40"/>
    <p:sldId id="542" r:id="rId41"/>
    <p:sldId id="543" r:id="rId42"/>
    <p:sldId id="570" r:id="rId43"/>
    <p:sldId id="544" r:id="rId44"/>
    <p:sldId id="545" r:id="rId45"/>
    <p:sldId id="571" r:id="rId46"/>
    <p:sldId id="546" r:id="rId47"/>
    <p:sldId id="547" r:id="rId48"/>
    <p:sldId id="572" r:id="rId49"/>
    <p:sldId id="548" r:id="rId50"/>
    <p:sldId id="549" r:id="rId51"/>
    <p:sldId id="550" r:id="rId52"/>
    <p:sldId id="551" r:id="rId53"/>
    <p:sldId id="573" r:id="rId54"/>
    <p:sldId id="552" r:id="rId55"/>
    <p:sldId id="553" r:id="rId56"/>
    <p:sldId id="554" r:id="rId57"/>
    <p:sldId id="574" r:id="rId58"/>
    <p:sldId id="555" r:id="rId59"/>
    <p:sldId id="556" r:id="rId60"/>
    <p:sldId id="575" r:id="rId61"/>
    <p:sldId id="557" r:id="rId62"/>
    <p:sldId id="558" r:id="rId63"/>
    <p:sldId id="576" r:id="rId64"/>
    <p:sldId id="559" r:id="rId65"/>
    <p:sldId id="561" r:id="rId66"/>
    <p:sldId id="562" r:id="rId67"/>
    <p:sldId id="577" r:id="rId68"/>
    <p:sldId id="578" r:id="rId69"/>
    <p:sldId id="579" r:id="rId70"/>
    <p:sldId id="560" r:id="rId71"/>
    <p:sldId id="580" r:id="rId72"/>
    <p:sldId id="581" r:id="rId73"/>
    <p:sldId id="582" r:id="rId74"/>
    <p:sldId id="583" r:id="rId75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8F8F8"/>
    <a:srgbClr val="EAEAEA"/>
    <a:srgbClr val="FFFFFF"/>
    <a:srgbClr val="CCECFF"/>
    <a:srgbClr val="99CCFF"/>
    <a:srgbClr val="99FF99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70AA66-4A8D-4E10-8DFE-3BEF5B88EE01}" v="100" dt="2024-02-23T00:25:04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78" d="100"/>
          <a:sy n="78" d="100"/>
        </p:scale>
        <p:origin x="114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8070AA66-4A8D-4E10-8DFE-3BEF5B88EE01}"/>
    <pc:docChg chg="undo custSel delSld modSld modMainMaster">
      <pc:chgData name="Antonio Carlos Assumpção" userId="6220ee74a8c688f2" providerId="LiveId" clId="{8070AA66-4A8D-4E10-8DFE-3BEF5B88EE01}" dt="2024-02-23T00:25:41.968" v="1198" actId="1036"/>
      <pc:docMkLst>
        <pc:docMk/>
      </pc:docMkLst>
      <pc:sldChg chg="addSp delSp modSp mod">
        <pc:chgData name="Antonio Carlos Assumpção" userId="6220ee74a8c688f2" providerId="LiveId" clId="{8070AA66-4A8D-4E10-8DFE-3BEF5B88EE01}" dt="2024-02-23T00:12:30.046" v="249" actId="20577"/>
        <pc:sldMkLst>
          <pc:docMk/>
          <pc:sldMk cId="0" sldId="256"/>
        </pc:sldMkLst>
        <pc:spChg chg="add mod">
          <ac:chgData name="Antonio Carlos Assumpção" userId="6220ee74a8c688f2" providerId="LiveId" clId="{8070AA66-4A8D-4E10-8DFE-3BEF5B88EE01}" dt="2024-02-23T00:12:30.046" v="249" actId="20577"/>
          <ac:spMkLst>
            <pc:docMk/>
            <pc:sldMk cId="0" sldId="256"/>
            <ac:spMk id="2" creationId="{01FD4716-F463-BC0A-211B-04A250837319}"/>
          </ac:spMkLst>
        </pc:spChg>
        <pc:spChg chg="add mod">
          <ac:chgData name="Antonio Carlos Assumpção" userId="6220ee74a8c688f2" providerId="LiveId" clId="{8070AA66-4A8D-4E10-8DFE-3BEF5B88EE01}" dt="2024-02-23T00:02:37.542" v="45"/>
          <ac:spMkLst>
            <pc:docMk/>
            <pc:sldMk cId="0" sldId="256"/>
            <ac:spMk id="2" creationId="{6DD3DB7C-7857-1ABC-D49F-34786CCFE21E}"/>
          </ac:spMkLst>
        </pc:spChg>
        <pc:spChg chg="add mod">
          <ac:chgData name="Antonio Carlos Assumpção" userId="6220ee74a8c688f2" providerId="LiveId" clId="{8070AA66-4A8D-4E10-8DFE-3BEF5B88EE01}" dt="2024-02-23T00:02:37.542" v="45"/>
          <ac:spMkLst>
            <pc:docMk/>
            <pc:sldMk cId="0" sldId="256"/>
            <ac:spMk id="4" creationId="{AA069ABD-88FA-195B-FC38-8BEC72F62EE5}"/>
          </ac:spMkLst>
        </pc:spChg>
        <pc:spChg chg="add mod">
          <ac:chgData name="Antonio Carlos Assumpção" userId="6220ee74a8c688f2" providerId="LiveId" clId="{8070AA66-4A8D-4E10-8DFE-3BEF5B88EE01}" dt="2024-02-23T00:08:24.722" v="98"/>
          <ac:spMkLst>
            <pc:docMk/>
            <pc:sldMk cId="0" sldId="256"/>
            <ac:spMk id="5" creationId="{8C8F544B-B02E-57F5-A657-E320CA8789A6}"/>
          </ac:spMkLst>
        </pc:spChg>
        <pc:spChg chg="add mod">
          <ac:chgData name="Antonio Carlos Assumpção" userId="6220ee74a8c688f2" providerId="LiveId" clId="{8070AA66-4A8D-4E10-8DFE-3BEF5B88EE01}" dt="2024-02-23T00:02:37.542" v="45"/>
          <ac:spMkLst>
            <pc:docMk/>
            <pc:sldMk cId="0" sldId="256"/>
            <ac:spMk id="5" creationId="{C34C0D1E-E1E2-ED21-0452-7D13E1A75401}"/>
          </ac:spMkLst>
        </pc:spChg>
        <pc:spChg chg="add del">
          <ac:chgData name="Antonio Carlos Assumpção" userId="6220ee74a8c688f2" providerId="LiveId" clId="{8070AA66-4A8D-4E10-8DFE-3BEF5B88EE01}" dt="2024-02-23T00:07:59.811" v="94" actId="478"/>
          <ac:spMkLst>
            <pc:docMk/>
            <pc:sldMk cId="0" sldId="256"/>
            <ac:spMk id="8" creationId="{45EBC491-A5DB-48ED-A3FF-43464FAB831E}"/>
          </ac:spMkLst>
        </pc:spChg>
        <pc:spChg chg="add del">
          <ac:chgData name="Antonio Carlos Assumpção" userId="6220ee74a8c688f2" providerId="LiveId" clId="{8070AA66-4A8D-4E10-8DFE-3BEF5B88EE01}" dt="2024-02-23T00:08:02.929" v="95" actId="478"/>
          <ac:spMkLst>
            <pc:docMk/>
            <pc:sldMk cId="0" sldId="256"/>
            <ac:spMk id="10" creationId="{66A081C4-A18C-4276-B023-07FF696FB146}"/>
          </ac:spMkLst>
        </pc:spChg>
        <pc:picChg chg="add del">
          <ac:chgData name="Antonio Carlos Assumpção" userId="6220ee74a8c688f2" providerId="LiveId" clId="{8070AA66-4A8D-4E10-8DFE-3BEF5B88EE01}" dt="2024-02-23T00:07:56.422" v="93" actId="478"/>
          <ac:picMkLst>
            <pc:docMk/>
            <pc:sldMk cId="0" sldId="256"/>
            <ac:picMk id="3" creationId="{83A5E401-D48E-4545-8041-38F00FFF2F6B}"/>
          </ac:picMkLst>
        </pc:picChg>
        <pc:picChg chg="add mod">
          <ac:chgData name="Antonio Carlos Assumpção" userId="6220ee74a8c688f2" providerId="LiveId" clId="{8070AA66-4A8D-4E10-8DFE-3BEF5B88EE01}" dt="2024-02-23T00:08:24.722" v="98"/>
          <ac:picMkLst>
            <pc:docMk/>
            <pc:sldMk cId="0" sldId="256"/>
            <ac:picMk id="4" creationId="{B1B1EFB9-7D24-778F-3B2D-C78FCA1BAA22}"/>
          </ac:picMkLst>
        </pc:picChg>
      </pc:sldChg>
      <pc:sldChg chg="modSp mod">
        <pc:chgData name="Antonio Carlos Assumpção" userId="6220ee74a8c688f2" providerId="LiveId" clId="{8070AA66-4A8D-4E10-8DFE-3BEF5B88EE01}" dt="2024-02-23T00:13:07.159" v="279" actId="1036"/>
        <pc:sldMkLst>
          <pc:docMk/>
          <pc:sldMk cId="0" sldId="273"/>
        </pc:sldMkLst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" creationId="{BDD4C271-3C43-4329-A62E-3A631E19EB2A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6" creationId="{64AAA043-3A20-4A56-B474-A3EE0E5F2463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7" creationId="{09313FE5-6360-4AFC-87E9-10DACDEE4FC0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8" creationId="{3770D00B-AC88-4420-926E-A58BCCAC8F6E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632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6325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07.159" v="279" actId="1036"/>
          <ac:spMkLst>
            <pc:docMk/>
            <pc:sldMk cId="0" sldId="273"/>
            <ac:spMk id="56326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6327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6328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6329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6330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00.327" v="266" actId="1036"/>
          <ac:spMkLst>
            <pc:docMk/>
            <pc:sldMk cId="0" sldId="273"/>
            <ac:spMk id="56334" creationId="{00000000-0000-0000-0000-000000000000}"/>
          </ac:spMkLst>
        </pc:spChg>
        <pc:grpChg chg="mod">
          <ac:chgData name="Antonio Carlos Assumpção" userId="6220ee74a8c688f2" providerId="LiveId" clId="{8070AA66-4A8D-4E10-8DFE-3BEF5B88EE01}" dt="2024-02-23T00:13:00.327" v="266" actId="1036"/>
          <ac:grpSpMkLst>
            <pc:docMk/>
            <pc:sldMk cId="0" sldId="273"/>
            <ac:grpSpMk id="2" creationId="{00000000-0000-0000-0000-000000000000}"/>
          </ac:grpSpMkLst>
        </pc:grpChg>
        <pc:grpChg chg="mod">
          <ac:chgData name="Antonio Carlos Assumpção" userId="6220ee74a8c688f2" providerId="LiveId" clId="{8070AA66-4A8D-4E10-8DFE-3BEF5B88EE01}" dt="2024-02-23T00:13:00.327" v="266" actId="1036"/>
          <ac:grpSpMkLst>
            <pc:docMk/>
            <pc:sldMk cId="0" sldId="273"/>
            <ac:grpSpMk id="3" creationId="{00000000-0000-0000-0000-000000000000}"/>
          </ac:grpSpMkLst>
        </pc:grpChg>
        <pc:grpChg chg="mod">
          <ac:chgData name="Antonio Carlos Assumpção" userId="6220ee74a8c688f2" providerId="LiveId" clId="{8070AA66-4A8D-4E10-8DFE-3BEF5B88EE01}" dt="2024-02-23T00:13:00.327" v="266" actId="1036"/>
          <ac:grpSpMkLst>
            <pc:docMk/>
            <pc:sldMk cId="0" sldId="273"/>
            <ac:grpSpMk id="4" creationId="{00000000-0000-0000-0000-000000000000}"/>
          </ac:grpSpMkLst>
        </pc:grpChg>
        <pc:graphicFrameChg chg="mod">
          <ac:chgData name="Antonio Carlos Assumpção" userId="6220ee74a8c688f2" providerId="LiveId" clId="{8070AA66-4A8D-4E10-8DFE-3BEF5B88EE01}" dt="2024-02-23T00:13:00.327" v="266" actId="1036"/>
          <ac:graphicFrameMkLst>
            <pc:docMk/>
            <pc:sldMk cId="0" sldId="273"/>
            <ac:graphicFrameMk id="23" creationId="{754A3D53-DC34-41E9-80D7-9F01DF24C226}"/>
          </ac:graphicFrameMkLst>
        </pc:graphicFrameChg>
        <pc:graphicFrameChg chg="mod">
          <ac:chgData name="Antonio Carlos Assumpção" userId="6220ee74a8c688f2" providerId="LiveId" clId="{8070AA66-4A8D-4E10-8DFE-3BEF5B88EE01}" dt="2024-02-23T00:13:00.327" v="266" actId="1036"/>
          <ac:graphicFrameMkLst>
            <pc:docMk/>
            <pc:sldMk cId="0" sldId="273"/>
            <ac:graphicFrameMk id="26" creationId="{A9BB4B16-2737-4FE4-931D-DC081850D5FE}"/>
          </ac:graphicFrameMkLst>
        </pc:graphicFrameChg>
      </pc:sldChg>
      <pc:sldChg chg="modSp mod">
        <pc:chgData name="Antonio Carlos Assumpção" userId="6220ee74a8c688f2" providerId="LiveId" clId="{8070AA66-4A8D-4E10-8DFE-3BEF5B88EE01}" dt="2024-02-23T00:13:22.386" v="296" actId="1036"/>
        <pc:sldMkLst>
          <pc:docMk/>
          <pc:sldMk cId="0" sldId="305"/>
        </pc:sldMkLst>
        <pc:spChg chg="mod">
          <ac:chgData name="Antonio Carlos Assumpção" userId="6220ee74a8c688f2" providerId="LiveId" clId="{8070AA66-4A8D-4E10-8DFE-3BEF5B88EE01}" dt="2024-02-23T00:13:22.386" v="296" actId="1036"/>
          <ac:spMkLst>
            <pc:docMk/>
            <pc:sldMk cId="0" sldId="305"/>
            <ac:spMk id="65557" creationId="{00000000-0000-0000-0000-000000000000}"/>
          </ac:spMkLst>
        </pc:spChg>
      </pc:sldChg>
      <pc:sldChg chg="modSp mod">
        <pc:chgData name="Antonio Carlos Assumpção" userId="6220ee74a8c688f2" providerId="LiveId" clId="{8070AA66-4A8D-4E10-8DFE-3BEF5B88EE01}" dt="2024-02-23T00:13:56.228" v="332" actId="1036"/>
        <pc:sldMkLst>
          <pc:docMk/>
          <pc:sldMk cId="0" sldId="330"/>
        </pc:sldMkLst>
        <pc:spChg chg="mod">
          <ac:chgData name="Antonio Carlos Assumpção" userId="6220ee74a8c688f2" providerId="LiveId" clId="{8070AA66-4A8D-4E10-8DFE-3BEF5B88EE01}" dt="2024-02-23T00:13:56.228" v="332" actId="1036"/>
          <ac:spMkLst>
            <pc:docMk/>
            <pc:sldMk cId="0" sldId="330"/>
            <ac:spMk id="8397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56.228" v="332" actId="1036"/>
          <ac:spMkLst>
            <pc:docMk/>
            <pc:sldMk cId="0" sldId="330"/>
            <ac:spMk id="215045" creationId="{00000000-0000-0000-0000-000000000000}"/>
          </ac:spMkLst>
        </pc:spChg>
      </pc:sldChg>
      <pc:sldChg chg="modSp mod">
        <pc:chgData name="Antonio Carlos Assumpção" userId="6220ee74a8c688f2" providerId="LiveId" clId="{8070AA66-4A8D-4E10-8DFE-3BEF5B88EE01}" dt="2024-02-23T00:14:49.466" v="363" actId="1036"/>
        <pc:sldMkLst>
          <pc:docMk/>
          <pc:sldMk cId="0" sldId="332"/>
        </pc:sldMkLst>
        <pc:spChg chg="mod">
          <ac:chgData name="Antonio Carlos Assumpção" userId="6220ee74a8c688f2" providerId="LiveId" clId="{8070AA66-4A8D-4E10-8DFE-3BEF5B88EE01}" dt="2024-02-23T00:14:15.066" v="349" actId="1036"/>
          <ac:spMkLst>
            <pc:docMk/>
            <pc:sldMk cId="0" sldId="332"/>
            <ac:spMk id="3" creationId="{057E075C-8E1E-420B-B8D4-3C46DA4EBB59}"/>
          </ac:spMkLst>
        </pc:spChg>
        <pc:spChg chg="mod">
          <ac:chgData name="Antonio Carlos Assumpção" userId="6220ee74a8c688f2" providerId="LiveId" clId="{8070AA66-4A8D-4E10-8DFE-3BEF5B88EE01}" dt="2024-02-23T00:14:15.066" v="349" actId="1036"/>
          <ac:spMkLst>
            <pc:docMk/>
            <pc:sldMk cId="0" sldId="332"/>
            <ac:spMk id="4" creationId="{45E6723A-782C-4A3A-9DAF-1DC518E6C07E}"/>
          </ac:spMkLst>
        </pc:spChg>
        <pc:spChg chg="mod">
          <ac:chgData name="Antonio Carlos Assumpção" userId="6220ee74a8c688f2" providerId="LiveId" clId="{8070AA66-4A8D-4E10-8DFE-3BEF5B88EE01}" dt="2024-02-23T00:14:15.066" v="349" actId="1036"/>
          <ac:spMkLst>
            <pc:docMk/>
            <pc:sldMk cId="0" sldId="332"/>
            <ac:spMk id="5" creationId="{86C62C83-9338-4B6B-89B9-1553C68F2D16}"/>
          </ac:spMkLst>
        </pc:spChg>
        <pc:graphicFrameChg chg="mod">
          <ac:chgData name="Antonio Carlos Assumpção" userId="6220ee74a8c688f2" providerId="LiveId" clId="{8070AA66-4A8D-4E10-8DFE-3BEF5B88EE01}" dt="2024-02-23T00:14:35.859" v="358" actId="1035"/>
          <ac:graphicFrameMkLst>
            <pc:docMk/>
            <pc:sldMk cId="0" sldId="332"/>
            <ac:graphicFrameMk id="2" creationId="{57659A03-D5BB-4087-9F6F-922E797AFA25}"/>
          </ac:graphicFrameMkLst>
        </pc:graphicFrameChg>
        <pc:graphicFrameChg chg="mod">
          <ac:chgData name="Antonio Carlos Assumpção" userId="6220ee74a8c688f2" providerId="LiveId" clId="{8070AA66-4A8D-4E10-8DFE-3BEF5B88EE01}" dt="2024-02-23T00:14:38.930" v="360" actId="1035"/>
          <ac:graphicFrameMkLst>
            <pc:docMk/>
            <pc:sldMk cId="0" sldId="332"/>
            <ac:graphicFrameMk id="11" creationId="{6986290D-FB76-4102-9BDF-7CB286E20658}"/>
          </ac:graphicFrameMkLst>
        </pc:graphicFrameChg>
        <pc:graphicFrameChg chg="mod">
          <ac:chgData name="Antonio Carlos Assumpção" userId="6220ee74a8c688f2" providerId="LiveId" clId="{8070AA66-4A8D-4E10-8DFE-3BEF5B88EE01}" dt="2024-02-23T00:14:49.466" v="363" actId="1036"/>
          <ac:graphicFrameMkLst>
            <pc:docMk/>
            <pc:sldMk cId="0" sldId="332"/>
            <ac:graphicFrameMk id="7170" creationId="{00000000-0000-0000-0000-000000000000}"/>
          </ac:graphicFrameMkLst>
        </pc:graphicFrameChg>
      </pc:sldChg>
      <pc:sldChg chg="modSp mod">
        <pc:chgData name="Antonio Carlos Assumpção" userId="6220ee74a8c688f2" providerId="LiveId" clId="{8070AA66-4A8D-4E10-8DFE-3BEF5B88EE01}" dt="2024-02-23T00:15:01.437" v="380" actId="1036"/>
        <pc:sldMkLst>
          <pc:docMk/>
          <pc:sldMk cId="0" sldId="334"/>
        </pc:sldMkLst>
        <pc:spChg chg="mod">
          <ac:chgData name="Antonio Carlos Assumpção" userId="6220ee74a8c688f2" providerId="LiveId" clId="{8070AA66-4A8D-4E10-8DFE-3BEF5B88EE01}" dt="2024-02-23T00:15:01.437" v="380" actId="1036"/>
          <ac:spMkLst>
            <pc:docMk/>
            <pc:sldMk cId="0" sldId="334"/>
            <ac:spMk id="3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01.437" v="380" actId="1036"/>
          <ac:spMkLst>
            <pc:docMk/>
            <pc:sldMk cId="0" sldId="334"/>
            <ac:spMk id="9" creationId="{E98E29FD-7B99-4293-8D6F-6FA23C3D0C49}"/>
          </ac:spMkLst>
        </pc:spChg>
        <pc:spChg chg="mod">
          <ac:chgData name="Antonio Carlos Assumpção" userId="6220ee74a8c688f2" providerId="LiveId" clId="{8070AA66-4A8D-4E10-8DFE-3BEF5B88EE01}" dt="2024-02-23T00:15:01.437" v="380" actId="1036"/>
          <ac:spMkLst>
            <pc:docMk/>
            <pc:sldMk cId="0" sldId="334"/>
            <ac:spMk id="8202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01.437" v="380" actId="1036"/>
          <ac:spMkLst>
            <pc:docMk/>
            <pc:sldMk cId="0" sldId="334"/>
            <ac:spMk id="8203" creationId="{00000000-0000-0000-0000-000000000000}"/>
          </ac:spMkLst>
        </pc:spChg>
        <pc:graphicFrameChg chg="mod">
          <ac:chgData name="Antonio Carlos Assumpção" userId="6220ee74a8c688f2" providerId="LiveId" clId="{8070AA66-4A8D-4E10-8DFE-3BEF5B88EE01}" dt="2024-02-23T00:15:01.437" v="380" actId="1036"/>
          <ac:graphicFrameMkLst>
            <pc:docMk/>
            <pc:sldMk cId="0" sldId="334"/>
            <ac:graphicFrameMk id="8194" creationId="{00000000-0000-0000-0000-000000000000}"/>
          </ac:graphicFrameMkLst>
        </pc:graphicFrameChg>
        <pc:graphicFrameChg chg="mod">
          <ac:chgData name="Antonio Carlos Assumpção" userId="6220ee74a8c688f2" providerId="LiveId" clId="{8070AA66-4A8D-4E10-8DFE-3BEF5B88EE01}" dt="2024-02-23T00:15:01.437" v="380" actId="1036"/>
          <ac:graphicFrameMkLst>
            <pc:docMk/>
            <pc:sldMk cId="0" sldId="334"/>
            <ac:graphicFrameMk id="8195" creationId="{00000000-0000-0000-0000-000000000000}"/>
          </ac:graphicFrameMkLst>
        </pc:graphicFrameChg>
        <pc:graphicFrameChg chg="mod">
          <ac:chgData name="Antonio Carlos Assumpção" userId="6220ee74a8c688f2" providerId="LiveId" clId="{8070AA66-4A8D-4E10-8DFE-3BEF5B88EE01}" dt="2024-02-23T00:15:01.437" v="380" actId="1036"/>
          <ac:graphicFrameMkLst>
            <pc:docMk/>
            <pc:sldMk cId="0" sldId="334"/>
            <ac:graphicFrameMk id="8196" creationId="{00000000-0000-0000-0000-000000000000}"/>
          </ac:graphicFrameMkLst>
        </pc:graphicFrameChg>
      </pc:sldChg>
      <pc:sldChg chg="modSp mod">
        <pc:chgData name="Antonio Carlos Assumpção" userId="6220ee74a8c688f2" providerId="LiveId" clId="{8070AA66-4A8D-4E10-8DFE-3BEF5B88EE01}" dt="2024-02-23T00:16:03.422" v="442" actId="20577"/>
        <pc:sldMkLst>
          <pc:docMk/>
          <pc:sldMk cId="0" sldId="340"/>
        </pc:sldMkLst>
        <pc:spChg chg="mod">
          <ac:chgData name="Antonio Carlos Assumpção" userId="6220ee74a8c688f2" providerId="LiveId" clId="{8070AA66-4A8D-4E10-8DFE-3BEF5B88EE01}" dt="2024-02-23T00:16:03.422" v="442" actId="20577"/>
          <ac:spMkLst>
            <pc:docMk/>
            <pc:sldMk cId="0" sldId="340"/>
            <ac:spMk id="88071" creationId="{00000000-0000-0000-0000-000000000000}"/>
          </ac:spMkLst>
        </pc:spChg>
      </pc:sldChg>
      <pc:sldChg chg="modSp mod">
        <pc:chgData name="Antonio Carlos Assumpção" userId="6220ee74a8c688f2" providerId="LiveId" clId="{8070AA66-4A8D-4E10-8DFE-3BEF5B88EE01}" dt="2024-02-23T00:16:20.685" v="460" actId="1036"/>
        <pc:sldMkLst>
          <pc:docMk/>
          <pc:sldMk cId="0" sldId="346"/>
        </pc:sldMkLst>
        <pc:spChg chg="mod">
          <ac:chgData name="Antonio Carlos Assumpção" userId="6220ee74a8c688f2" providerId="LiveId" clId="{8070AA66-4A8D-4E10-8DFE-3BEF5B88EE01}" dt="2024-02-23T00:16:20.685" v="460" actId="1036"/>
          <ac:spMkLst>
            <pc:docMk/>
            <pc:sldMk cId="0" sldId="346"/>
            <ac:spMk id="9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20.685" v="460" actId="1036"/>
          <ac:spMkLst>
            <pc:docMk/>
            <pc:sldMk cId="0" sldId="346"/>
            <ac:spMk id="95238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20.685" v="460" actId="1036"/>
          <ac:spMkLst>
            <pc:docMk/>
            <pc:sldMk cId="0" sldId="346"/>
            <ac:spMk id="95239" creationId="{00000000-0000-0000-0000-000000000000}"/>
          </ac:spMkLst>
        </pc:spChg>
      </pc:sldChg>
      <pc:sldChg chg="modSp mod">
        <pc:chgData name="Antonio Carlos Assumpção" userId="6220ee74a8c688f2" providerId="LiveId" clId="{8070AA66-4A8D-4E10-8DFE-3BEF5B88EE01}" dt="2024-02-23T00:13:39.396" v="316" actId="1036"/>
        <pc:sldMkLst>
          <pc:docMk/>
          <pc:sldMk cId="0" sldId="449"/>
        </pc:sldMkLst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10" creationId="{5F853768-CAFF-473D-B079-6A425D322DC7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14" creationId="{09C51A17-DF15-4500-AB82-84007E8F1491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18" creationId="{AE7A7165-33A2-4739-8949-CB0312F38E4E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0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05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06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07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08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09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10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3:39.396" v="316" actId="1036"/>
          <ac:spMkLst>
            <pc:docMk/>
            <pc:sldMk cId="0" sldId="449"/>
            <ac:spMk id="76811" creationId="{00000000-0000-0000-0000-000000000000}"/>
          </ac:spMkLst>
        </pc:spChg>
        <pc:grpChg chg="mod">
          <ac:chgData name="Antonio Carlos Assumpção" userId="6220ee74a8c688f2" providerId="LiveId" clId="{8070AA66-4A8D-4E10-8DFE-3BEF5B88EE01}" dt="2024-02-23T00:13:39.396" v="316" actId="1036"/>
          <ac:grpSpMkLst>
            <pc:docMk/>
            <pc:sldMk cId="0" sldId="449"/>
            <ac:grpSpMk id="11" creationId="{9E15816D-0DFC-4552-89CB-F3AE3ACC45A6}"/>
          </ac:grpSpMkLst>
        </pc:grpChg>
        <pc:grpChg chg="mod">
          <ac:chgData name="Antonio Carlos Assumpção" userId="6220ee74a8c688f2" providerId="LiveId" clId="{8070AA66-4A8D-4E10-8DFE-3BEF5B88EE01}" dt="2024-02-23T00:13:39.396" v="316" actId="1036"/>
          <ac:grpSpMkLst>
            <pc:docMk/>
            <pc:sldMk cId="0" sldId="449"/>
            <ac:grpSpMk id="15" creationId="{CCC42EAE-76FB-429D-B963-63E95416DFC9}"/>
          </ac:grpSpMkLst>
        </pc:grpChg>
      </pc:sldChg>
      <pc:sldChg chg="modSp mod">
        <pc:chgData name="Antonio Carlos Assumpção" userId="6220ee74a8c688f2" providerId="LiveId" clId="{8070AA66-4A8D-4E10-8DFE-3BEF5B88EE01}" dt="2024-02-23T00:15:14.145" v="397" actId="1036"/>
        <pc:sldMkLst>
          <pc:docMk/>
          <pc:sldMk cId="0" sldId="462"/>
        </pc:sldMkLst>
        <pc:spChg chg="mod">
          <ac:chgData name="Antonio Carlos Assumpção" userId="6220ee74a8c688f2" providerId="LiveId" clId="{8070AA66-4A8D-4E10-8DFE-3BEF5B88EE01}" dt="2024-02-23T00:15:14.145" v="397" actId="1036"/>
          <ac:spMkLst>
            <pc:docMk/>
            <pc:sldMk cId="0" sldId="462"/>
            <ac:spMk id="8704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14.145" v="397" actId="1036"/>
          <ac:spMkLst>
            <pc:docMk/>
            <pc:sldMk cId="0" sldId="462"/>
            <ac:spMk id="87045" creationId="{00000000-0000-0000-0000-000000000000}"/>
          </ac:spMkLst>
        </pc:spChg>
      </pc:sldChg>
      <pc:sldChg chg="modSp mod">
        <pc:chgData name="Antonio Carlos Assumpção" userId="6220ee74a8c688f2" providerId="LiveId" clId="{8070AA66-4A8D-4E10-8DFE-3BEF5B88EE01}" dt="2024-02-23T00:15:21.896" v="410" actId="1036"/>
        <pc:sldMkLst>
          <pc:docMk/>
          <pc:sldMk cId="0" sldId="464"/>
        </pc:sldMkLst>
        <pc:spChg chg="mod">
          <ac:chgData name="Antonio Carlos Assumpção" userId="6220ee74a8c688f2" providerId="LiveId" clId="{8070AA66-4A8D-4E10-8DFE-3BEF5B88EE01}" dt="2024-02-23T00:15:21.896" v="410" actId="1036"/>
          <ac:spMkLst>
            <pc:docMk/>
            <pc:sldMk cId="0" sldId="464"/>
            <ac:spMk id="2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21.896" v="410" actId="1036"/>
          <ac:spMkLst>
            <pc:docMk/>
            <pc:sldMk cId="0" sldId="464"/>
            <ac:spMk id="13316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21.896" v="410" actId="1036"/>
          <ac:spMkLst>
            <pc:docMk/>
            <pc:sldMk cId="0" sldId="464"/>
            <ac:spMk id="13317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21.896" v="410" actId="1036"/>
          <ac:spMkLst>
            <pc:docMk/>
            <pc:sldMk cId="0" sldId="464"/>
            <ac:spMk id="13322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21.896" v="410" actId="1036"/>
          <ac:spMkLst>
            <pc:docMk/>
            <pc:sldMk cId="0" sldId="464"/>
            <ac:spMk id="13323" creationId="{00000000-0000-0000-0000-000000000000}"/>
          </ac:spMkLst>
        </pc:spChg>
        <pc:graphicFrameChg chg="mod">
          <ac:chgData name="Antonio Carlos Assumpção" userId="6220ee74a8c688f2" providerId="LiveId" clId="{8070AA66-4A8D-4E10-8DFE-3BEF5B88EE01}" dt="2024-02-23T00:15:21.896" v="410" actId="1036"/>
          <ac:graphicFrameMkLst>
            <pc:docMk/>
            <pc:sldMk cId="0" sldId="464"/>
            <ac:graphicFrameMk id="13314" creationId="{00000000-0000-0000-0000-000000000000}"/>
          </ac:graphicFrameMkLst>
        </pc:graphicFrameChg>
        <pc:cxnChg chg="mod">
          <ac:chgData name="Antonio Carlos Assumpção" userId="6220ee74a8c688f2" providerId="LiveId" clId="{8070AA66-4A8D-4E10-8DFE-3BEF5B88EE01}" dt="2024-02-23T00:15:21.896" v="410" actId="1036"/>
          <ac:cxnSpMkLst>
            <pc:docMk/>
            <pc:sldMk cId="0" sldId="464"/>
            <ac:cxnSpMk id="13320" creationId="{00000000-0000-0000-0000-000000000000}"/>
          </ac:cxnSpMkLst>
        </pc:cxnChg>
        <pc:cxnChg chg="mod">
          <ac:chgData name="Antonio Carlos Assumpção" userId="6220ee74a8c688f2" providerId="LiveId" clId="{8070AA66-4A8D-4E10-8DFE-3BEF5B88EE01}" dt="2024-02-23T00:15:21.896" v="410" actId="1036"/>
          <ac:cxnSpMkLst>
            <pc:docMk/>
            <pc:sldMk cId="0" sldId="464"/>
            <ac:cxnSpMk id="13321" creationId="{00000000-0000-0000-0000-000000000000}"/>
          </ac:cxnSpMkLst>
        </pc:cxnChg>
      </pc:sldChg>
      <pc:sldChg chg="modSp mod">
        <pc:chgData name="Antonio Carlos Assumpção" userId="6220ee74a8c688f2" providerId="LiveId" clId="{8070AA66-4A8D-4E10-8DFE-3BEF5B88EE01}" dt="2024-02-23T00:15:30.463" v="419" actId="1036"/>
        <pc:sldMkLst>
          <pc:docMk/>
          <pc:sldMk cId="0" sldId="465"/>
        </pc:sldMkLst>
        <pc:spChg chg="mod">
          <ac:chgData name="Antonio Carlos Assumpção" userId="6220ee74a8c688f2" providerId="LiveId" clId="{8070AA66-4A8D-4E10-8DFE-3BEF5B88EE01}" dt="2024-02-23T00:15:30.463" v="419" actId="1036"/>
          <ac:spMkLst>
            <pc:docMk/>
            <pc:sldMk cId="0" sldId="465"/>
            <ac:spMk id="2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5:30.463" v="419" actId="1036"/>
          <ac:spMkLst>
            <pc:docMk/>
            <pc:sldMk cId="0" sldId="465"/>
            <ac:spMk id="3" creationId="{31A55D7D-2C09-4832-A40B-E1E3A74B6D27}"/>
          </ac:spMkLst>
        </pc:spChg>
        <pc:spChg chg="mod">
          <ac:chgData name="Antonio Carlos Assumpção" userId="6220ee74a8c688f2" providerId="LiveId" clId="{8070AA66-4A8D-4E10-8DFE-3BEF5B88EE01}" dt="2024-02-23T00:15:30.463" v="419" actId="1036"/>
          <ac:spMkLst>
            <pc:docMk/>
            <pc:sldMk cId="0" sldId="465"/>
            <ac:spMk id="4" creationId="{8D2E419D-F09B-43D5-A094-F97BC32421E8}"/>
          </ac:spMkLst>
        </pc:spChg>
        <pc:spChg chg="mod">
          <ac:chgData name="Antonio Carlos Assumpção" userId="6220ee74a8c688f2" providerId="LiveId" clId="{8070AA66-4A8D-4E10-8DFE-3BEF5B88EE01}" dt="2024-02-23T00:15:30.463" v="419" actId="1036"/>
          <ac:spMkLst>
            <pc:docMk/>
            <pc:sldMk cId="0" sldId="465"/>
            <ac:spMk id="14341" creationId="{00000000-0000-0000-0000-000000000000}"/>
          </ac:spMkLst>
        </pc:spChg>
        <pc:graphicFrameChg chg="mod">
          <ac:chgData name="Antonio Carlos Assumpção" userId="6220ee74a8c688f2" providerId="LiveId" clId="{8070AA66-4A8D-4E10-8DFE-3BEF5B88EE01}" dt="2024-02-23T00:15:30.463" v="419" actId="1036"/>
          <ac:graphicFrameMkLst>
            <pc:docMk/>
            <pc:sldMk cId="0" sldId="465"/>
            <ac:graphicFrameMk id="14338" creationId="{00000000-0000-0000-0000-000000000000}"/>
          </ac:graphicFrameMkLst>
        </pc:graphicFrameChg>
        <pc:graphicFrameChg chg="mod">
          <ac:chgData name="Antonio Carlos Assumpção" userId="6220ee74a8c688f2" providerId="LiveId" clId="{8070AA66-4A8D-4E10-8DFE-3BEF5B88EE01}" dt="2024-02-23T00:15:30.463" v="419" actId="1036"/>
          <ac:graphicFrameMkLst>
            <pc:docMk/>
            <pc:sldMk cId="0" sldId="465"/>
            <ac:graphicFrameMk id="14339" creationId="{00000000-0000-0000-0000-000000000000}"/>
          </ac:graphicFrameMkLst>
        </pc:graphicFrameChg>
      </pc:sldChg>
      <pc:sldChg chg="modSp mod">
        <pc:chgData name="Antonio Carlos Assumpção" userId="6220ee74a8c688f2" providerId="LiveId" clId="{8070AA66-4A8D-4E10-8DFE-3BEF5B88EE01}" dt="2024-02-23T00:16:28.458" v="476" actId="1036"/>
        <pc:sldMkLst>
          <pc:docMk/>
          <pc:sldMk cId="1350978077" sldId="467"/>
        </pc:sldMkLst>
        <pc:spChg chg="mod">
          <ac:chgData name="Antonio Carlos Assumpção" userId="6220ee74a8c688f2" providerId="LiveId" clId="{8070AA66-4A8D-4E10-8DFE-3BEF5B88EE01}" dt="2024-02-23T00:16:28.458" v="476" actId="1036"/>
          <ac:spMkLst>
            <pc:docMk/>
            <pc:sldMk cId="1350978077" sldId="467"/>
            <ac:spMk id="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28.458" v="476" actId="1036"/>
          <ac:spMkLst>
            <pc:docMk/>
            <pc:sldMk cId="1350978077" sldId="467"/>
            <ac:spMk id="5" creationId="{00000000-0000-0000-0000-000000000000}"/>
          </ac:spMkLst>
        </pc:spChg>
      </pc:sldChg>
      <pc:sldChg chg="modSp mod">
        <pc:chgData name="Antonio Carlos Assumpção" userId="6220ee74a8c688f2" providerId="LiveId" clId="{8070AA66-4A8D-4E10-8DFE-3BEF5B88EE01}" dt="2024-02-23T00:16:37.119" v="494" actId="1036"/>
        <pc:sldMkLst>
          <pc:docMk/>
          <pc:sldMk cId="2730199657" sldId="474"/>
        </pc:sldMkLst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2" creationId="{7C0FA630-4DBE-49EB-AEFA-7EE258813375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5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6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7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8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9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10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11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37.119" v="494" actId="1036"/>
          <ac:spMkLst>
            <pc:docMk/>
            <pc:sldMk cId="2730199657" sldId="474"/>
            <ac:spMk id="13" creationId="{868AFD82-029C-46AF-9449-785135CFD34E}"/>
          </ac:spMkLst>
        </pc:spChg>
      </pc:sldChg>
      <pc:sldChg chg="modSp mod">
        <pc:chgData name="Antonio Carlos Assumpção" userId="6220ee74a8c688f2" providerId="LiveId" clId="{8070AA66-4A8D-4E10-8DFE-3BEF5B88EE01}" dt="2024-02-23T00:16:47.357" v="512" actId="1036"/>
        <pc:sldMkLst>
          <pc:docMk/>
          <pc:sldMk cId="3453835702" sldId="485"/>
        </pc:sldMkLst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17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18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19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0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1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2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3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4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5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6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7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8" creationId="{00000000-0000-0000-0000-000000000000}"/>
          </ac:spMkLst>
        </pc:spChg>
        <pc:spChg chg="mod">
          <ac:chgData name="Antonio Carlos Assumpção" userId="6220ee74a8c688f2" providerId="LiveId" clId="{8070AA66-4A8D-4E10-8DFE-3BEF5B88EE01}" dt="2024-02-23T00:16:47.357" v="512" actId="1036"/>
          <ac:spMkLst>
            <pc:docMk/>
            <pc:sldMk cId="3453835702" sldId="485"/>
            <ac:spMk id="29" creationId="{00000000-0000-0000-0000-000000000000}"/>
          </ac:spMkLst>
        </pc:spChg>
        <pc:grpChg chg="mod">
          <ac:chgData name="Antonio Carlos Assumpção" userId="6220ee74a8c688f2" providerId="LiveId" clId="{8070AA66-4A8D-4E10-8DFE-3BEF5B88EE01}" dt="2024-02-23T00:16:47.357" v="512" actId="1036"/>
          <ac:grpSpMkLst>
            <pc:docMk/>
            <pc:sldMk cId="3453835702" sldId="485"/>
            <ac:grpSpMk id="5" creationId="{00000000-0000-0000-0000-000000000000}"/>
          </ac:grpSpMkLst>
        </pc:grpChg>
        <pc:grpChg chg="mod">
          <ac:chgData name="Antonio Carlos Assumpção" userId="6220ee74a8c688f2" providerId="LiveId" clId="{8070AA66-4A8D-4E10-8DFE-3BEF5B88EE01}" dt="2024-02-23T00:16:47.357" v="512" actId="1036"/>
          <ac:grpSpMkLst>
            <pc:docMk/>
            <pc:sldMk cId="3453835702" sldId="485"/>
            <ac:grpSpMk id="30" creationId="{00000000-0000-0000-0000-000000000000}"/>
          </ac:grpSpMkLst>
        </pc:grpChg>
        <pc:grpChg chg="mod">
          <ac:chgData name="Antonio Carlos Assumpção" userId="6220ee74a8c688f2" providerId="LiveId" clId="{8070AA66-4A8D-4E10-8DFE-3BEF5B88EE01}" dt="2024-02-23T00:16:47.357" v="512" actId="1036"/>
          <ac:grpSpMkLst>
            <pc:docMk/>
            <pc:sldMk cId="3453835702" sldId="485"/>
            <ac:grpSpMk id="38" creationId="{00000000-0000-0000-0000-000000000000}"/>
          </ac:grpSpMkLst>
        </pc:grpChg>
      </pc:sldChg>
      <pc:sldChg chg="modSp mod">
        <pc:chgData name="Antonio Carlos Assumpção" userId="6220ee74a8c688f2" providerId="LiveId" clId="{8070AA66-4A8D-4E10-8DFE-3BEF5B88EE01}" dt="2024-02-23T00:16:59.073" v="527" actId="1036"/>
        <pc:sldMkLst>
          <pc:docMk/>
          <pc:sldMk cId="4201657340" sldId="487"/>
        </pc:sldMkLst>
        <pc:spChg chg="mod">
          <ac:chgData name="Antonio Carlos Assumpção" userId="6220ee74a8c688f2" providerId="LiveId" clId="{8070AA66-4A8D-4E10-8DFE-3BEF5B88EE01}" dt="2024-02-23T00:16:59.073" v="527" actId="1036"/>
          <ac:spMkLst>
            <pc:docMk/>
            <pc:sldMk cId="4201657340" sldId="487"/>
            <ac:spMk id="4" creationId="{00000000-0000-0000-0000-000000000000}"/>
          </ac:spMkLst>
        </pc:spChg>
      </pc:sldChg>
      <pc:sldChg chg="modSp del mod">
        <pc:chgData name="Antonio Carlos Assumpção" userId="6220ee74a8c688f2" providerId="LiveId" clId="{8070AA66-4A8D-4E10-8DFE-3BEF5B88EE01}" dt="2024-02-23T00:12:50.822" v="250" actId="47"/>
        <pc:sldMkLst>
          <pc:docMk/>
          <pc:sldMk cId="921700217" sldId="512"/>
        </pc:sldMkLst>
        <pc:spChg chg="mod">
          <ac:chgData name="Antonio Carlos Assumpção" userId="6220ee74a8c688f2" providerId="LiveId" clId="{8070AA66-4A8D-4E10-8DFE-3BEF5B88EE01}" dt="2024-02-23T00:04:48.882" v="87"/>
          <ac:spMkLst>
            <pc:docMk/>
            <pc:sldMk cId="921700217" sldId="512"/>
            <ac:spMk id="3" creationId="{00000000-0000-0000-0000-000000000000}"/>
          </ac:spMkLst>
        </pc:spChg>
      </pc:sldChg>
      <pc:sldChg chg="modSp mod">
        <pc:chgData name="Antonio Carlos Assumpção" userId="6220ee74a8c688f2" providerId="LiveId" clId="{8070AA66-4A8D-4E10-8DFE-3BEF5B88EE01}" dt="2024-02-23T00:13:15.943" v="286" actId="1036"/>
        <pc:sldMkLst>
          <pc:docMk/>
          <pc:sldMk cId="451737557" sldId="529"/>
        </pc:sldMkLst>
        <pc:spChg chg="mod">
          <ac:chgData name="Antonio Carlos Assumpção" userId="6220ee74a8c688f2" providerId="LiveId" clId="{8070AA66-4A8D-4E10-8DFE-3BEF5B88EE01}" dt="2024-02-23T00:13:15.943" v="286" actId="1036"/>
          <ac:spMkLst>
            <pc:docMk/>
            <pc:sldMk cId="451737557" sldId="529"/>
            <ac:spMk id="3" creationId="{B18D0C36-8BDE-4C5E-BCFC-AEC32FCE3125}"/>
          </ac:spMkLst>
        </pc:spChg>
      </pc:sldChg>
      <pc:sldChg chg="modSp mod">
        <pc:chgData name="Antonio Carlos Assumpção" userId="6220ee74a8c688f2" providerId="LiveId" clId="{8070AA66-4A8D-4E10-8DFE-3BEF5B88EE01}" dt="2024-02-23T00:17:09.176" v="550" actId="1036"/>
        <pc:sldMkLst>
          <pc:docMk/>
          <pc:sldMk cId="1154082910" sldId="530"/>
        </pc:sldMkLst>
        <pc:spChg chg="mod">
          <ac:chgData name="Antonio Carlos Assumpção" userId="6220ee74a8c688f2" providerId="LiveId" clId="{8070AA66-4A8D-4E10-8DFE-3BEF5B88EE01}" dt="2024-02-23T00:17:09.176" v="550" actId="1036"/>
          <ac:spMkLst>
            <pc:docMk/>
            <pc:sldMk cId="1154082910" sldId="530"/>
            <ac:spMk id="2" creationId="{65A071DD-8E3F-4722-AD5F-81D9E4E2A797}"/>
          </ac:spMkLst>
        </pc:spChg>
        <pc:spChg chg="mod">
          <ac:chgData name="Antonio Carlos Assumpção" userId="6220ee74a8c688f2" providerId="LiveId" clId="{8070AA66-4A8D-4E10-8DFE-3BEF5B88EE01}" dt="2024-02-23T00:17:09.176" v="550" actId="1036"/>
          <ac:spMkLst>
            <pc:docMk/>
            <pc:sldMk cId="1154082910" sldId="530"/>
            <ac:spMk id="5" creationId="{FCC31F47-322A-49BD-96ED-CAA5F7E5D11F}"/>
          </ac:spMkLst>
        </pc:spChg>
        <pc:spChg chg="mod">
          <ac:chgData name="Antonio Carlos Assumpção" userId="6220ee74a8c688f2" providerId="LiveId" clId="{8070AA66-4A8D-4E10-8DFE-3BEF5B88EE01}" dt="2024-02-23T00:17:09.176" v="550" actId="1036"/>
          <ac:spMkLst>
            <pc:docMk/>
            <pc:sldMk cId="1154082910" sldId="530"/>
            <ac:spMk id="6" creationId="{CC04855A-2372-4A0C-B31C-FE4F0EDB82B8}"/>
          </ac:spMkLst>
        </pc:spChg>
      </pc:sldChg>
      <pc:sldChg chg="modSp mod">
        <pc:chgData name="Antonio Carlos Assumpção" userId="6220ee74a8c688f2" providerId="LiveId" clId="{8070AA66-4A8D-4E10-8DFE-3BEF5B88EE01}" dt="2024-02-23T00:17:27.978" v="573" actId="1036"/>
        <pc:sldMkLst>
          <pc:docMk/>
          <pc:sldMk cId="1324110710" sldId="531"/>
        </pc:sldMkLst>
        <pc:spChg chg="mod">
          <ac:chgData name="Antonio Carlos Assumpção" userId="6220ee74a8c688f2" providerId="LiveId" clId="{8070AA66-4A8D-4E10-8DFE-3BEF5B88EE01}" dt="2024-02-23T00:17:27.978" v="573" actId="1036"/>
          <ac:spMkLst>
            <pc:docMk/>
            <pc:sldMk cId="1324110710" sldId="531"/>
            <ac:spMk id="2" creationId="{5E60A922-0B44-4739-AEA7-C5EEC636F28E}"/>
          </ac:spMkLst>
        </pc:spChg>
        <pc:spChg chg="mod">
          <ac:chgData name="Antonio Carlos Assumpção" userId="6220ee74a8c688f2" providerId="LiveId" clId="{8070AA66-4A8D-4E10-8DFE-3BEF5B88EE01}" dt="2024-02-23T00:17:27.978" v="573" actId="1036"/>
          <ac:spMkLst>
            <pc:docMk/>
            <pc:sldMk cId="1324110710" sldId="531"/>
            <ac:spMk id="3" creationId="{D8F57625-AB6D-4AC1-801C-51DCEC45A0F6}"/>
          </ac:spMkLst>
        </pc:spChg>
        <pc:spChg chg="mod">
          <ac:chgData name="Antonio Carlos Assumpção" userId="6220ee74a8c688f2" providerId="LiveId" clId="{8070AA66-4A8D-4E10-8DFE-3BEF5B88EE01}" dt="2024-02-23T00:17:27.978" v="573" actId="1036"/>
          <ac:spMkLst>
            <pc:docMk/>
            <pc:sldMk cId="1324110710" sldId="531"/>
            <ac:spMk id="4" creationId="{F3BDAFB4-E3EB-4805-B6D6-64F8F0B5E580}"/>
          </ac:spMkLst>
        </pc:spChg>
        <pc:spChg chg="mod">
          <ac:chgData name="Antonio Carlos Assumpção" userId="6220ee74a8c688f2" providerId="LiveId" clId="{8070AA66-4A8D-4E10-8DFE-3BEF5B88EE01}" dt="2024-02-23T00:17:27.978" v="573" actId="1036"/>
          <ac:spMkLst>
            <pc:docMk/>
            <pc:sldMk cId="1324110710" sldId="531"/>
            <ac:spMk id="5" creationId="{149804BF-7E0F-4F3E-8C08-C475831CDF48}"/>
          </ac:spMkLst>
        </pc:spChg>
        <pc:spChg chg="mod">
          <ac:chgData name="Antonio Carlos Assumpção" userId="6220ee74a8c688f2" providerId="LiveId" clId="{8070AA66-4A8D-4E10-8DFE-3BEF5B88EE01}" dt="2024-02-23T00:17:27.978" v="573" actId="1036"/>
          <ac:spMkLst>
            <pc:docMk/>
            <pc:sldMk cId="1324110710" sldId="531"/>
            <ac:spMk id="6" creationId="{0A060C73-F2B7-4E34-A390-E6EF79EF572D}"/>
          </ac:spMkLst>
        </pc:spChg>
        <pc:spChg chg="mod">
          <ac:chgData name="Antonio Carlos Assumpção" userId="6220ee74a8c688f2" providerId="LiveId" clId="{8070AA66-4A8D-4E10-8DFE-3BEF5B88EE01}" dt="2024-02-23T00:17:27.978" v="573" actId="1036"/>
          <ac:spMkLst>
            <pc:docMk/>
            <pc:sldMk cId="1324110710" sldId="531"/>
            <ac:spMk id="9" creationId="{D33EB359-D7E7-4BBA-AE8C-0FE0645D6B25}"/>
          </ac:spMkLst>
        </pc:spChg>
        <pc:spChg chg="mod">
          <ac:chgData name="Antonio Carlos Assumpção" userId="6220ee74a8c688f2" providerId="LiveId" clId="{8070AA66-4A8D-4E10-8DFE-3BEF5B88EE01}" dt="2024-02-23T00:17:27.978" v="573" actId="1036"/>
          <ac:spMkLst>
            <pc:docMk/>
            <pc:sldMk cId="1324110710" sldId="531"/>
            <ac:spMk id="14" creationId="{EE69D0CB-9A86-4E2C-AFA4-A3E5DD5AD223}"/>
          </ac:spMkLst>
        </pc:spChg>
        <pc:graphicFrameChg chg="mod">
          <ac:chgData name="Antonio Carlos Assumpção" userId="6220ee74a8c688f2" providerId="LiveId" clId="{8070AA66-4A8D-4E10-8DFE-3BEF5B88EE01}" dt="2024-02-23T00:17:27.978" v="573" actId="1036"/>
          <ac:graphicFrameMkLst>
            <pc:docMk/>
            <pc:sldMk cId="1324110710" sldId="531"/>
            <ac:graphicFrameMk id="12" creationId="{F082AEEA-C30F-4134-BE49-5075365EAA52}"/>
          </ac:graphicFrameMkLst>
        </pc:graphicFrameChg>
      </pc:sldChg>
      <pc:sldChg chg="modSp mod">
        <pc:chgData name="Antonio Carlos Assumpção" userId="6220ee74a8c688f2" providerId="LiveId" clId="{8070AA66-4A8D-4E10-8DFE-3BEF5B88EE01}" dt="2024-02-23T00:17:38.647" v="587" actId="1036"/>
        <pc:sldMkLst>
          <pc:docMk/>
          <pc:sldMk cId="3026470198" sldId="532"/>
        </pc:sldMkLst>
        <pc:spChg chg="mod">
          <ac:chgData name="Antonio Carlos Assumpção" userId="6220ee74a8c688f2" providerId="LiveId" clId="{8070AA66-4A8D-4E10-8DFE-3BEF5B88EE01}" dt="2024-02-23T00:17:38.647" v="587" actId="1036"/>
          <ac:spMkLst>
            <pc:docMk/>
            <pc:sldMk cId="3026470198" sldId="532"/>
            <ac:spMk id="4" creationId="{81497965-545C-4600-885B-C29E529AC900}"/>
          </ac:spMkLst>
        </pc:spChg>
        <pc:spChg chg="mod">
          <ac:chgData name="Antonio Carlos Assumpção" userId="6220ee74a8c688f2" providerId="LiveId" clId="{8070AA66-4A8D-4E10-8DFE-3BEF5B88EE01}" dt="2024-02-23T00:17:38.647" v="587" actId="1036"/>
          <ac:spMkLst>
            <pc:docMk/>
            <pc:sldMk cId="3026470198" sldId="532"/>
            <ac:spMk id="5" creationId="{3D608982-AC2C-4F20-ADFD-6DD614E7002B}"/>
          </ac:spMkLst>
        </pc:spChg>
        <pc:spChg chg="mod">
          <ac:chgData name="Antonio Carlos Assumpção" userId="6220ee74a8c688f2" providerId="LiveId" clId="{8070AA66-4A8D-4E10-8DFE-3BEF5B88EE01}" dt="2024-02-23T00:17:38.647" v="587" actId="1036"/>
          <ac:spMkLst>
            <pc:docMk/>
            <pc:sldMk cId="3026470198" sldId="532"/>
            <ac:spMk id="7" creationId="{860B71B4-8539-4467-9FAB-0E529623524B}"/>
          </ac:spMkLst>
        </pc:spChg>
        <pc:spChg chg="mod">
          <ac:chgData name="Antonio Carlos Assumpção" userId="6220ee74a8c688f2" providerId="LiveId" clId="{8070AA66-4A8D-4E10-8DFE-3BEF5B88EE01}" dt="2024-02-23T00:17:38.647" v="587" actId="1036"/>
          <ac:spMkLst>
            <pc:docMk/>
            <pc:sldMk cId="3026470198" sldId="532"/>
            <ac:spMk id="8" creationId="{81640F97-4EAF-44F2-AD56-FE2D493D04D5}"/>
          </ac:spMkLst>
        </pc:spChg>
      </pc:sldChg>
      <pc:sldChg chg="modSp mod">
        <pc:chgData name="Antonio Carlos Assumpção" userId="6220ee74a8c688f2" providerId="LiveId" clId="{8070AA66-4A8D-4E10-8DFE-3BEF5B88EE01}" dt="2024-02-23T00:17:47.852" v="599" actId="1036"/>
        <pc:sldMkLst>
          <pc:docMk/>
          <pc:sldMk cId="3284536501" sldId="533"/>
        </pc:sldMkLst>
        <pc:spChg chg="mod">
          <ac:chgData name="Antonio Carlos Assumpção" userId="6220ee74a8c688f2" providerId="LiveId" clId="{8070AA66-4A8D-4E10-8DFE-3BEF5B88EE01}" dt="2024-02-23T00:17:47.852" v="599" actId="1036"/>
          <ac:spMkLst>
            <pc:docMk/>
            <pc:sldMk cId="3284536501" sldId="533"/>
            <ac:spMk id="4" creationId="{536AB016-C8AE-4CFF-9FFE-03CB63847EA4}"/>
          </ac:spMkLst>
        </pc:spChg>
        <pc:spChg chg="mod">
          <ac:chgData name="Antonio Carlos Assumpção" userId="6220ee74a8c688f2" providerId="LiveId" clId="{8070AA66-4A8D-4E10-8DFE-3BEF5B88EE01}" dt="2024-02-23T00:17:47.852" v="599" actId="1036"/>
          <ac:spMkLst>
            <pc:docMk/>
            <pc:sldMk cId="3284536501" sldId="533"/>
            <ac:spMk id="5" creationId="{3EB65001-B4EC-4F8B-AE27-03AF3D3D40D7}"/>
          </ac:spMkLst>
        </pc:spChg>
        <pc:spChg chg="mod">
          <ac:chgData name="Antonio Carlos Assumpção" userId="6220ee74a8c688f2" providerId="LiveId" clId="{8070AA66-4A8D-4E10-8DFE-3BEF5B88EE01}" dt="2024-02-23T00:17:47.852" v="599" actId="1036"/>
          <ac:spMkLst>
            <pc:docMk/>
            <pc:sldMk cId="3284536501" sldId="533"/>
            <ac:spMk id="8" creationId="{843CACBA-A81C-4ECC-9A21-FD70A4987DEB}"/>
          </ac:spMkLst>
        </pc:spChg>
        <pc:spChg chg="mod">
          <ac:chgData name="Antonio Carlos Assumpção" userId="6220ee74a8c688f2" providerId="LiveId" clId="{8070AA66-4A8D-4E10-8DFE-3BEF5B88EE01}" dt="2024-02-23T00:17:47.852" v="599" actId="1036"/>
          <ac:spMkLst>
            <pc:docMk/>
            <pc:sldMk cId="3284536501" sldId="533"/>
            <ac:spMk id="10" creationId="{6C7C9806-D445-4264-9918-DCE228D0D818}"/>
          </ac:spMkLst>
        </pc:spChg>
        <pc:graphicFrameChg chg="mod">
          <ac:chgData name="Antonio Carlos Assumpção" userId="6220ee74a8c688f2" providerId="LiveId" clId="{8070AA66-4A8D-4E10-8DFE-3BEF5B88EE01}" dt="2024-02-23T00:17:47.852" v="599" actId="1036"/>
          <ac:graphicFrameMkLst>
            <pc:docMk/>
            <pc:sldMk cId="3284536501" sldId="533"/>
            <ac:graphicFrameMk id="7" creationId="{C221D33B-F676-4167-9E89-EC6E396873C1}"/>
          </ac:graphicFrameMkLst>
        </pc:graphicFrameChg>
        <pc:cxnChg chg="mod">
          <ac:chgData name="Antonio Carlos Assumpção" userId="6220ee74a8c688f2" providerId="LiveId" clId="{8070AA66-4A8D-4E10-8DFE-3BEF5B88EE01}" dt="2024-02-23T00:17:47.852" v="599" actId="1036"/>
          <ac:cxnSpMkLst>
            <pc:docMk/>
            <pc:sldMk cId="3284536501" sldId="533"/>
            <ac:cxnSpMk id="3" creationId="{81251C62-FE43-4669-8B29-61AA437F2DA4}"/>
          </ac:cxnSpMkLst>
        </pc:cxnChg>
      </pc:sldChg>
      <pc:sldChg chg="modSp mod">
        <pc:chgData name="Antonio Carlos Assumpção" userId="6220ee74a8c688f2" providerId="LiveId" clId="{8070AA66-4A8D-4E10-8DFE-3BEF5B88EE01}" dt="2024-02-23T00:17:57.323" v="615" actId="1035"/>
        <pc:sldMkLst>
          <pc:docMk/>
          <pc:sldMk cId="454995531" sldId="534"/>
        </pc:sldMkLst>
        <pc:spChg chg="mod">
          <ac:chgData name="Antonio Carlos Assumpção" userId="6220ee74a8c688f2" providerId="LiveId" clId="{8070AA66-4A8D-4E10-8DFE-3BEF5B88EE01}" dt="2024-02-23T00:17:57.323" v="615" actId="1035"/>
          <ac:spMkLst>
            <pc:docMk/>
            <pc:sldMk cId="454995531" sldId="534"/>
            <ac:spMk id="2" creationId="{90059C4A-D2F6-4B33-AA33-EE954FA96927}"/>
          </ac:spMkLst>
        </pc:spChg>
        <pc:spChg chg="mod">
          <ac:chgData name="Antonio Carlos Assumpção" userId="6220ee74a8c688f2" providerId="LiveId" clId="{8070AA66-4A8D-4E10-8DFE-3BEF5B88EE01}" dt="2024-02-23T00:17:57.323" v="615" actId="1035"/>
          <ac:spMkLst>
            <pc:docMk/>
            <pc:sldMk cId="454995531" sldId="534"/>
            <ac:spMk id="3" creationId="{9A7C230D-5BB5-454A-9ED1-6E2EE3BF8365}"/>
          </ac:spMkLst>
        </pc:spChg>
        <pc:spChg chg="mod">
          <ac:chgData name="Antonio Carlos Assumpção" userId="6220ee74a8c688f2" providerId="LiveId" clId="{8070AA66-4A8D-4E10-8DFE-3BEF5B88EE01}" dt="2024-02-23T00:17:57.323" v="615" actId="1035"/>
          <ac:spMkLst>
            <pc:docMk/>
            <pc:sldMk cId="454995531" sldId="534"/>
            <ac:spMk id="4" creationId="{311A1A9F-2710-40C5-B3F2-0F74E133987B}"/>
          </ac:spMkLst>
        </pc:spChg>
        <pc:spChg chg="mod">
          <ac:chgData name="Antonio Carlos Assumpção" userId="6220ee74a8c688f2" providerId="LiveId" clId="{8070AA66-4A8D-4E10-8DFE-3BEF5B88EE01}" dt="2024-02-23T00:17:57.323" v="615" actId="1035"/>
          <ac:spMkLst>
            <pc:docMk/>
            <pc:sldMk cId="454995531" sldId="534"/>
            <ac:spMk id="5" creationId="{2065F983-8F95-4E6E-8CD0-205CBD97039C}"/>
          </ac:spMkLst>
        </pc:spChg>
        <pc:spChg chg="mod">
          <ac:chgData name="Antonio Carlos Assumpção" userId="6220ee74a8c688f2" providerId="LiveId" clId="{8070AA66-4A8D-4E10-8DFE-3BEF5B88EE01}" dt="2024-02-23T00:17:57.323" v="615" actId="1035"/>
          <ac:spMkLst>
            <pc:docMk/>
            <pc:sldMk cId="454995531" sldId="534"/>
            <ac:spMk id="7" creationId="{93F3E015-1BBC-47A4-BD30-B008891D83CA}"/>
          </ac:spMkLst>
        </pc:spChg>
        <pc:spChg chg="mod">
          <ac:chgData name="Antonio Carlos Assumpção" userId="6220ee74a8c688f2" providerId="LiveId" clId="{8070AA66-4A8D-4E10-8DFE-3BEF5B88EE01}" dt="2024-02-23T00:17:57.323" v="615" actId="1035"/>
          <ac:spMkLst>
            <pc:docMk/>
            <pc:sldMk cId="454995531" sldId="534"/>
            <ac:spMk id="8" creationId="{2A45782F-949F-4B02-B598-73DCD3A8B99A}"/>
          </ac:spMkLst>
        </pc:spChg>
      </pc:sldChg>
      <pc:sldChg chg="modSp mod">
        <pc:chgData name="Antonio Carlos Assumpção" userId="6220ee74a8c688f2" providerId="LiveId" clId="{8070AA66-4A8D-4E10-8DFE-3BEF5B88EE01}" dt="2024-02-23T00:18:31.193" v="655" actId="1036"/>
        <pc:sldMkLst>
          <pc:docMk/>
          <pc:sldMk cId="4274879374" sldId="535"/>
        </pc:sldMkLst>
        <pc:spChg chg="mod">
          <ac:chgData name="Antonio Carlos Assumpção" userId="6220ee74a8c688f2" providerId="LiveId" clId="{8070AA66-4A8D-4E10-8DFE-3BEF5B88EE01}" dt="2024-02-23T00:18:31.193" v="655" actId="1036"/>
          <ac:spMkLst>
            <pc:docMk/>
            <pc:sldMk cId="4274879374" sldId="535"/>
            <ac:spMk id="4" creationId="{C3C4323E-8E33-47D3-AE4D-377E5CE583FF}"/>
          </ac:spMkLst>
        </pc:spChg>
        <pc:spChg chg="mod">
          <ac:chgData name="Antonio Carlos Assumpção" userId="6220ee74a8c688f2" providerId="LiveId" clId="{8070AA66-4A8D-4E10-8DFE-3BEF5B88EE01}" dt="2024-02-23T00:18:31.193" v="655" actId="1036"/>
          <ac:spMkLst>
            <pc:docMk/>
            <pc:sldMk cId="4274879374" sldId="535"/>
            <ac:spMk id="5" creationId="{7E405466-CF4E-44F1-ADA5-9EF7908ACAC8}"/>
          </ac:spMkLst>
        </pc:spChg>
      </pc:sldChg>
      <pc:sldChg chg="modSp mod">
        <pc:chgData name="Antonio Carlos Assumpção" userId="6220ee74a8c688f2" providerId="LiveId" clId="{8070AA66-4A8D-4E10-8DFE-3BEF5B88EE01}" dt="2024-02-23T00:18:40.146" v="672" actId="1036"/>
        <pc:sldMkLst>
          <pc:docMk/>
          <pc:sldMk cId="3396008347" sldId="536"/>
        </pc:sldMkLst>
        <pc:spChg chg="mod">
          <ac:chgData name="Antonio Carlos Assumpção" userId="6220ee74a8c688f2" providerId="LiveId" clId="{8070AA66-4A8D-4E10-8DFE-3BEF5B88EE01}" dt="2024-02-23T00:18:40.146" v="672" actId="1036"/>
          <ac:spMkLst>
            <pc:docMk/>
            <pc:sldMk cId="3396008347" sldId="536"/>
            <ac:spMk id="3" creationId="{572D2F9C-D48F-4996-B6AF-4B1D9A1F171C}"/>
          </ac:spMkLst>
        </pc:spChg>
        <pc:spChg chg="mod">
          <ac:chgData name="Antonio Carlos Assumpção" userId="6220ee74a8c688f2" providerId="LiveId" clId="{8070AA66-4A8D-4E10-8DFE-3BEF5B88EE01}" dt="2024-02-23T00:18:40.146" v="672" actId="1036"/>
          <ac:spMkLst>
            <pc:docMk/>
            <pc:sldMk cId="3396008347" sldId="536"/>
            <ac:spMk id="4" creationId="{792C23A7-1937-447C-9D9F-0EB711090C7C}"/>
          </ac:spMkLst>
        </pc:spChg>
      </pc:sldChg>
      <pc:sldChg chg="modSp mod">
        <pc:chgData name="Antonio Carlos Assumpção" userId="6220ee74a8c688f2" providerId="LiveId" clId="{8070AA66-4A8D-4E10-8DFE-3BEF5B88EE01}" dt="2024-02-23T00:18:51.642" v="681" actId="1036"/>
        <pc:sldMkLst>
          <pc:docMk/>
          <pc:sldMk cId="859341478" sldId="537"/>
        </pc:sldMkLst>
        <pc:spChg chg="mod">
          <ac:chgData name="Antonio Carlos Assumpção" userId="6220ee74a8c688f2" providerId="LiveId" clId="{8070AA66-4A8D-4E10-8DFE-3BEF5B88EE01}" dt="2024-02-23T00:18:51.642" v="681" actId="1036"/>
          <ac:spMkLst>
            <pc:docMk/>
            <pc:sldMk cId="859341478" sldId="537"/>
            <ac:spMk id="4" creationId="{95E45DF8-C0A9-4575-9DE3-5FEB892B8829}"/>
          </ac:spMkLst>
        </pc:spChg>
        <pc:spChg chg="mod">
          <ac:chgData name="Antonio Carlos Assumpção" userId="6220ee74a8c688f2" providerId="LiveId" clId="{8070AA66-4A8D-4E10-8DFE-3BEF5B88EE01}" dt="2024-02-23T00:18:51.642" v="681" actId="1036"/>
          <ac:spMkLst>
            <pc:docMk/>
            <pc:sldMk cId="859341478" sldId="537"/>
            <ac:spMk id="5" creationId="{0B72A63E-102C-4EAF-A753-6E6EA430910D}"/>
          </ac:spMkLst>
        </pc:spChg>
        <pc:spChg chg="mod">
          <ac:chgData name="Antonio Carlos Assumpção" userId="6220ee74a8c688f2" providerId="LiveId" clId="{8070AA66-4A8D-4E10-8DFE-3BEF5B88EE01}" dt="2024-02-23T00:18:51.642" v="681" actId="1036"/>
          <ac:spMkLst>
            <pc:docMk/>
            <pc:sldMk cId="859341478" sldId="537"/>
            <ac:spMk id="6" creationId="{E42A9DC9-1299-4AEF-9CA9-0FC4BCAF7852}"/>
          </ac:spMkLst>
        </pc:spChg>
      </pc:sldChg>
      <pc:sldChg chg="modSp mod">
        <pc:chgData name="Antonio Carlos Assumpção" userId="6220ee74a8c688f2" providerId="LiveId" clId="{8070AA66-4A8D-4E10-8DFE-3BEF5B88EE01}" dt="2024-02-23T00:19:11.523" v="700" actId="1036"/>
        <pc:sldMkLst>
          <pc:docMk/>
          <pc:sldMk cId="3123017640" sldId="538"/>
        </pc:sldMkLst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2" creationId="{66441058-E19B-4498-A24D-7525CFA3CEFC}"/>
          </ac:spMkLst>
        </pc:spChg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3" creationId="{73CACD25-38E4-4BF3-BD05-76DE90741BA2}"/>
          </ac:spMkLst>
        </pc:spChg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4" creationId="{F122ADE5-B051-43FB-AC49-98BC2F379B64}"/>
          </ac:spMkLst>
        </pc:spChg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5" creationId="{C0D89975-C9DC-4D9D-8725-8AA13C817CA6}"/>
          </ac:spMkLst>
        </pc:spChg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6" creationId="{6D9ED37E-5EEE-4424-ACEF-D791561E70B2}"/>
          </ac:spMkLst>
        </pc:spChg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14" creationId="{39BA3D34-DC0B-4BDC-8E09-413A12FD8F36}"/>
          </ac:spMkLst>
        </pc:spChg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16" creationId="{A5B22E0C-2115-4309-BC53-48D0C8B9BD44}"/>
          </ac:spMkLst>
        </pc:spChg>
        <pc:spChg chg="mod">
          <ac:chgData name="Antonio Carlos Assumpção" userId="6220ee74a8c688f2" providerId="LiveId" clId="{8070AA66-4A8D-4E10-8DFE-3BEF5B88EE01}" dt="2024-02-23T00:19:11.523" v="700" actId="1036"/>
          <ac:spMkLst>
            <pc:docMk/>
            <pc:sldMk cId="3123017640" sldId="538"/>
            <ac:spMk id="18" creationId="{96FAD9B2-E31C-45DC-B940-B593AA38F302}"/>
          </ac:spMkLst>
        </pc:spChg>
      </pc:sldChg>
      <pc:sldChg chg="modSp mod">
        <pc:chgData name="Antonio Carlos Assumpção" userId="6220ee74a8c688f2" providerId="LiveId" clId="{8070AA66-4A8D-4E10-8DFE-3BEF5B88EE01}" dt="2024-02-23T00:19:20.622" v="713" actId="1036"/>
        <pc:sldMkLst>
          <pc:docMk/>
          <pc:sldMk cId="1865475829" sldId="539"/>
        </pc:sldMkLst>
        <pc:spChg chg="mod">
          <ac:chgData name="Antonio Carlos Assumpção" userId="6220ee74a8c688f2" providerId="LiveId" clId="{8070AA66-4A8D-4E10-8DFE-3BEF5B88EE01}" dt="2024-02-23T00:19:20.622" v="713" actId="1036"/>
          <ac:spMkLst>
            <pc:docMk/>
            <pc:sldMk cId="1865475829" sldId="539"/>
            <ac:spMk id="4" creationId="{6FAD8561-0A01-4895-9BE4-A056CB76E984}"/>
          </ac:spMkLst>
        </pc:spChg>
        <pc:spChg chg="mod">
          <ac:chgData name="Antonio Carlos Assumpção" userId="6220ee74a8c688f2" providerId="LiveId" clId="{8070AA66-4A8D-4E10-8DFE-3BEF5B88EE01}" dt="2024-02-23T00:19:20.622" v="713" actId="1036"/>
          <ac:spMkLst>
            <pc:docMk/>
            <pc:sldMk cId="1865475829" sldId="539"/>
            <ac:spMk id="5" creationId="{89EFCE49-4CE8-4C5F-91A3-9814A6574CEA}"/>
          </ac:spMkLst>
        </pc:spChg>
        <pc:spChg chg="mod">
          <ac:chgData name="Antonio Carlos Assumpção" userId="6220ee74a8c688f2" providerId="LiveId" clId="{8070AA66-4A8D-4E10-8DFE-3BEF5B88EE01}" dt="2024-02-23T00:19:20.622" v="713" actId="1036"/>
          <ac:spMkLst>
            <pc:docMk/>
            <pc:sldMk cId="1865475829" sldId="539"/>
            <ac:spMk id="6" creationId="{620238BB-BF33-4EC3-903F-288A6FB5C3F0}"/>
          </ac:spMkLst>
        </pc:spChg>
      </pc:sldChg>
      <pc:sldChg chg="modSp mod">
        <pc:chgData name="Antonio Carlos Assumpção" userId="6220ee74a8c688f2" providerId="LiveId" clId="{8070AA66-4A8D-4E10-8DFE-3BEF5B88EE01}" dt="2024-02-23T00:19:45.313" v="741" actId="1036"/>
        <pc:sldMkLst>
          <pc:docMk/>
          <pc:sldMk cId="2226991396" sldId="540"/>
        </pc:sldMkLst>
        <pc:spChg chg="mod">
          <ac:chgData name="Antonio Carlos Assumpção" userId="6220ee74a8c688f2" providerId="LiveId" clId="{8070AA66-4A8D-4E10-8DFE-3BEF5B88EE01}" dt="2024-02-23T00:19:45.313" v="741" actId="1036"/>
          <ac:spMkLst>
            <pc:docMk/>
            <pc:sldMk cId="2226991396" sldId="540"/>
            <ac:spMk id="4" creationId="{8248AEE1-9D1F-41D1-9FA6-FA1EB436CDFD}"/>
          </ac:spMkLst>
        </pc:spChg>
        <pc:spChg chg="mod">
          <ac:chgData name="Antonio Carlos Assumpção" userId="6220ee74a8c688f2" providerId="LiveId" clId="{8070AA66-4A8D-4E10-8DFE-3BEF5B88EE01}" dt="2024-02-23T00:19:45.313" v="741" actId="1036"/>
          <ac:spMkLst>
            <pc:docMk/>
            <pc:sldMk cId="2226991396" sldId="540"/>
            <ac:spMk id="5" creationId="{8AEF5FE0-D23E-4EF9-956B-1431562570E2}"/>
          </ac:spMkLst>
        </pc:spChg>
        <pc:spChg chg="mod">
          <ac:chgData name="Antonio Carlos Assumpção" userId="6220ee74a8c688f2" providerId="LiveId" clId="{8070AA66-4A8D-4E10-8DFE-3BEF5B88EE01}" dt="2024-02-23T00:19:45.313" v="741" actId="1036"/>
          <ac:spMkLst>
            <pc:docMk/>
            <pc:sldMk cId="2226991396" sldId="540"/>
            <ac:spMk id="6" creationId="{F8778BF0-F2ED-44E2-BE6A-2FBE5FB09E1B}"/>
          </ac:spMkLst>
        </pc:spChg>
      </pc:sldChg>
      <pc:sldChg chg="modSp mod">
        <pc:chgData name="Antonio Carlos Assumpção" userId="6220ee74a8c688f2" providerId="LiveId" clId="{8070AA66-4A8D-4E10-8DFE-3BEF5B88EE01}" dt="2024-02-23T00:20:03.455" v="767" actId="1036"/>
        <pc:sldMkLst>
          <pc:docMk/>
          <pc:sldMk cId="609843245" sldId="541"/>
        </pc:sldMkLst>
        <pc:spChg chg="mod">
          <ac:chgData name="Antonio Carlos Assumpção" userId="6220ee74a8c688f2" providerId="LiveId" clId="{8070AA66-4A8D-4E10-8DFE-3BEF5B88EE01}" dt="2024-02-23T00:20:03.455" v="767" actId="1036"/>
          <ac:spMkLst>
            <pc:docMk/>
            <pc:sldMk cId="609843245" sldId="541"/>
            <ac:spMk id="4" creationId="{1258C715-D6BC-4346-87AF-54937DFF936C}"/>
          </ac:spMkLst>
        </pc:spChg>
      </pc:sldChg>
      <pc:sldChg chg="modSp">
        <pc:chgData name="Antonio Carlos Assumpção" userId="6220ee74a8c688f2" providerId="LiveId" clId="{8070AA66-4A8D-4E10-8DFE-3BEF5B88EE01}" dt="2024-02-23T00:20:11.599" v="783" actId="1036"/>
        <pc:sldMkLst>
          <pc:docMk/>
          <pc:sldMk cId="2732728619" sldId="542"/>
        </pc:sldMkLst>
        <pc:spChg chg="mod">
          <ac:chgData name="Antonio Carlos Assumpção" userId="6220ee74a8c688f2" providerId="LiveId" clId="{8070AA66-4A8D-4E10-8DFE-3BEF5B88EE01}" dt="2024-02-23T00:20:11.599" v="783" actId="1036"/>
          <ac:spMkLst>
            <pc:docMk/>
            <pc:sldMk cId="2732728619" sldId="542"/>
            <ac:spMk id="2" creationId="{594962A8-9575-4A58-8E8E-C3977AE8E53F}"/>
          </ac:spMkLst>
        </pc:spChg>
        <pc:spChg chg="mod">
          <ac:chgData name="Antonio Carlos Assumpção" userId="6220ee74a8c688f2" providerId="LiveId" clId="{8070AA66-4A8D-4E10-8DFE-3BEF5B88EE01}" dt="2024-02-23T00:20:11.599" v="783" actId="1036"/>
          <ac:spMkLst>
            <pc:docMk/>
            <pc:sldMk cId="2732728619" sldId="542"/>
            <ac:spMk id="4" creationId="{943EFF57-2DC2-43C4-BDCB-9D03DD50AA3C}"/>
          </ac:spMkLst>
        </pc:spChg>
        <pc:spChg chg="mod">
          <ac:chgData name="Antonio Carlos Assumpção" userId="6220ee74a8c688f2" providerId="LiveId" clId="{8070AA66-4A8D-4E10-8DFE-3BEF5B88EE01}" dt="2024-02-23T00:20:11.599" v="783" actId="1036"/>
          <ac:spMkLst>
            <pc:docMk/>
            <pc:sldMk cId="2732728619" sldId="542"/>
            <ac:spMk id="6" creationId="{A9C24CEE-198A-4BE2-B755-F5B05AF401F3}"/>
          </ac:spMkLst>
        </pc:spChg>
        <pc:spChg chg="mod">
          <ac:chgData name="Antonio Carlos Assumpção" userId="6220ee74a8c688f2" providerId="LiveId" clId="{8070AA66-4A8D-4E10-8DFE-3BEF5B88EE01}" dt="2024-02-23T00:20:11.599" v="783" actId="1036"/>
          <ac:spMkLst>
            <pc:docMk/>
            <pc:sldMk cId="2732728619" sldId="542"/>
            <ac:spMk id="8" creationId="{8E363150-04AE-482C-A478-D2C79DA17092}"/>
          </ac:spMkLst>
        </pc:spChg>
        <pc:spChg chg="mod">
          <ac:chgData name="Antonio Carlos Assumpção" userId="6220ee74a8c688f2" providerId="LiveId" clId="{8070AA66-4A8D-4E10-8DFE-3BEF5B88EE01}" dt="2024-02-23T00:20:11.599" v="783" actId="1036"/>
          <ac:spMkLst>
            <pc:docMk/>
            <pc:sldMk cId="2732728619" sldId="542"/>
            <ac:spMk id="9" creationId="{72B3938F-32D3-409E-BD06-A9351FE7F4F9}"/>
          </ac:spMkLst>
        </pc:spChg>
      </pc:sldChg>
      <pc:sldChg chg="modSp mod">
        <pc:chgData name="Antonio Carlos Assumpção" userId="6220ee74a8c688f2" providerId="LiveId" clId="{8070AA66-4A8D-4E10-8DFE-3BEF5B88EE01}" dt="2024-02-23T00:20:19.643" v="799" actId="1036"/>
        <pc:sldMkLst>
          <pc:docMk/>
          <pc:sldMk cId="500188045" sldId="543"/>
        </pc:sldMkLst>
        <pc:spChg chg="mod">
          <ac:chgData name="Antonio Carlos Assumpção" userId="6220ee74a8c688f2" providerId="LiveId" clId="{8070AA66-4A8D-4E10-8DFE-3BEF5B88EE01}" dt="2024-02-23T00:20:19.643" v="799" actId="1036"/>
          <ac:spMkLst>
            <pc:docMk/>
            <pc:sldMk cId="500188045" sldId="543"/>
            <ac:spMk id="3" creationId="{4E70790A-EC16-4AEA-B8C8-424C5289532F}"/>
          </ac:spMkLst>
        </pc:spChg>
        <pc:spChg chg="mod">
          <ac:chgData name="Antonio Carlos Assumpção" userId="6220ee74a8c688f2" providerId="LiveId" clId="{8070AA66-4A8D-4E10-8DFE-3BEF5B88EE01}" dt="2024-02-23T00:20:19.643" v="799" actId="1036"/>
          <ac:spMkLst>
            <pc:docMk/>
            <pc:sldMk cId="500188045" sldId="543"/>
            <ac:spMk id="4" creationId="{E63B5167-AF66-47ED-8867-73EDF1484705}"/>
          </ac:spMkLst>
        </pc:spChg>
        <pc:spChg chg="mod">
          <ac:chgData name="Antonio Carlos Assumpção" userId="6220ee74a8c688f2" providerId="LiveId" clId="{8070AA66-4A8D-4E10-8DFE-3BEF5B88EE01}" dt="2024-02-23T00:20:19.643" v="799" actId="1036"/>
          <ac:spMkLst>
            <pc:docMk/>
            <pc:sldMk cId="500188045" sldId="543"/>
            <ac:spMk id="5" creationId="{B0CA8349-1193-44DF-B47D-6A374495938F}"/>
          </ac:spMkLst>
        </pc:spChg>
        <pc:graphicFrameChg chg="mod">
          <ac:chgData name="Antonio Carlos Assumpção" userId="6220ee74a8c688f2" providerId="LiveId" clId="{8070AA66-4A8D-4E10-8DFE-3BEF5B88EE01}" dt="2024-02-23T00:20:19.643" v="799" actId="1036"/>
          <ac:graphicFrameMkLst>
            <pc:docMk/>
            <pc:sldMk cId="500188045" sldId="543"/>
            <ac:graphicFrameMk id="7" creationId="{3500D08A-CA79-463A-B76C-C64063321B39}"/>
          </ac:graphicFrameMkLst>
        </pc:graphicFrameChg>
        <pc:graphicFrameChg chg="mod">
          <ac:chgData name="Antonio Carlos Assumpção" userId="6220ee74a8c688f2" providerId="LiveId" clId="{8070AA66-4A8D-4E10-8DFE-3BEF5B88EE01}" dt="2024-02-23T00:20:19.643" v="799" actId="1036"/>
          <ac:graphicFrameMkLst>
            <pc:docMk/>
            <pc:sldMk cId="500188045" sldId="543"/>
            <ac:graphicFrameMk id="18" creationId="{19F01709-F7F4-4C93-A7E2-DEBFA576C52D}"/>
          </ac:graphicFrameMkLst>
        </pc:graphicFrameChg>
      </pc:sldChg>
      <pc:sldChg chg="modSp mod">
        <pc:chgData name="Antonio Carlos Assumpção" userId="6220ee74a8c688f2" providerId="LiveId" clId="{8070AA66-4A8D-4E10-8DFE-3BEF5B88EE01}" dt="2024-02-23T00:20:30.166" v="812" actId="1036"/>
        <pc:sldMkLst>
          <pc:docMk/>
          <pc:sldMk cId="4262664726" sldId="545"/>
        </pc:sldMkLst>
        <pc:spChg chg="mod">
          <ac:chgData name="Antonio Carlos Assumpção" userId="6220ee74a8c688f2" providerId="LiveId" clId="{8070AA66-4A8D-4E10-8DFE-3BEF5B88EE01}" dt="2024-02-23T00:20:30.166" v="812" actId="1036"/>
          <ac:spMkLst>
            <pc:docMk/>
            <pc:sldMk cId="4262664726" sldId="545"/>
            <ac:spMk id="2" creationId="{1F7778F7-C0AA-4915-9CED-EB2838CCAF14}"/>
          </ac:spMkLst>
        </pc:spChg>
        <pc:spChg chg="mod">
          <ac:chgData name="Antonio Carlos Assumpção" userId="6220ee74a8c688f2" providerId="LiveId" clId="{8070AA66-4A8D-4E10-8DFE-3BEF5B88EE01}" dt="2024-02-23T00:20:30.166" v="812" actId="1036"/>
          <ac:spMkLst>
            <pc:docMk/>
            <pc:sldMk cId="4262664726" sldId="545"/>
            <ac:spMk id="3" creationId="{A3E20078-9504-4F52-92D8-2A866C72D4DD}"/>
          </ac:spMkLst>
        </pc:spChg>
        <pc:spChg chg="mod">
          <ac:chgData name="Antonio Carlos Assumpção" userId="6220ee74a8c688f2" providerId="LiveId" clId="{8070AA66-4A8D-4E10-8DFE-3BEF5B88EE01}" dt="2024-02-23T00:20:30.166" v="812" actId="1036"/>
          <ac:spMkLst>
            <pc:docMk/>
            <pc:sldMk cId="4262664726" sldId="545"/>
            <ac:spMk id="5" creationId="{9AC22EA3-8704-425D-AE0B-66B77C39709D}"/>
          </ac:spMkLst>
        </pc:spChg>
      </pc:sldChg>
      <pc:sldChg chg="modSp mod">
        <pc:chgData name="Antonio Carlos Assumpção" userId="6220ee74a8c688f2" providerId="LiveId" clId="{8070AA66-4A8D-4E10-8DFE-3BEF5B88EE01}" dt="2024-02-23T00:21:12.580" v="855" actId="1036"/>
        <pc:sldMkLst>
          <pc:docMk/>
          <pc:sldMk cId="4020802117" sldId="546"/>
        </pc:sldMkLst>
        <pc:spChg chg="mod">
          <ac:chgData name="Antonio Carlos Assumpção" userId="6220ee74a8c688f2" providerId="LiveId" clId="{8070AA66-4A8D-4E10-8DFE-3BEF5B88EE01}" dt="2024-02-23T00:21:12.580" v="855" actId="1036"/>
          <ac:spMkLst>
            <pc:docMk/>
            <pc:sldMk cId="4020802117" sldId="546"/>
            <ac:spMk id="2" creationId="{9764D277-90AA-4C38-9E2D-BB989C9EE106}"/>
          </ac:spMkLst>
        </pc:spChg>
        <pc:spChg chg="mod">
          <ac:chgData name="Antonio Carlos Assumpção" userId="6220ee74a8c688f2" providerId="LiveId" clId="{8070AA66-4A8D-4E10-8DFE-3BEF5B88EE01}" dt="2024-02-23T00:21:12.580" v="855" actId="1036"/>
          <ac:spMkLst>
            <pc:docMk/>
            <pc:sldMk cId="4020802117" sldId="546"/>
            <ac:spMk id="3" creationId="{8C819574-03F1-4085-9AB0-4046B85427A5}"/>
          </ac:spMkLst>
        </pc:spChg>
        <pc:spChg chg="mod">
          <ac:chgData name="Antonio Carlos Assumpção" userId="6220ee74a8c688f2" providerId="LiveId" clId="{8070AA66-4A8D-4E10-8DFE-3BEF5B88EE01}" dt="2024-02-23T00:21:12.580" v="855" actId="1036"/>
          <ac:spMkLst>
            <pc:docMk/>
            <pc:sldMk cId="4020802117" sldId="546"/>
            <ac:spMk id="7" creationId="{3F5FF4BE-C62D-4624-A1A4-BE11BA03F586}"/>
          </ac:spMkLst>
        </pc:spChg>
      </pc:sldChg>
      <pc:sldChg chg="modSp mod">
        <pc:chgData name="Antonio Carlos Assumpção" userId="6220ee74a8c688f2" providerId="LiveId" clId="{8070AA66-4A8D-4E10-8DFE-3BEF5B88EE01}" dt="2024-02-23T00:21:25.704" v="874" actId="1036"/>
        <pc:sldMkLst>
          <pc:docMk/>
          <pc:sldMk cId="244615653" sldId="547"/>
        </pc:sldMkLst>
        <pc:spChg chg="mod">
          <ac:chgData name="Antonio Carlos Assumpção" userId="6220ee74a8c688f2" providerId="LiveId" clId="{8070AA66-4A8D-4E10-8DFE-3BEF5B88EE01}" dt="2024-02-23T00:21:21.555" v="865" actId="1036"/>
          <ac:spMkLst>
            <pc:docMk/>
            <pc:sldMk cId="244615653" sldId="547"/>
            <ac:spMk id="2" creationId="{4BB1E732-9FFE-4D79-A4D7-8500DB5703FE}"/>
          </ac:spMkLst>
        </pc:spChg>
        <pc:spChg chg="mod">
          <ac:chgData name="Antonio Carlos Assumpção" userId="6220ee74a8c688f2" providerId="LiveId" clId="{8070AA66-4A8D-4E10-8DFE-3BEF5B88EE01}" dt="2024-02-23T00:21:21.555" v="865" actId="1036"/>
          <ac:spMkLst>
            <pc:docMk/>
            <pc:sldMk cId="244615653" sldId="547"/>
            <ac:spMk id="3" creationId="{0015AD23-06DA-4172-8AE1-4742526580B1}"/>
          </ac:spMkLst>
        </pc:spChg>
        <pc:spChg chg="mod">
          <ac:chgData name="Antonio Carlos Assumpção" userId="6220ee74a8c688f2" providerId="LiveId" clId="{8070AA66-4A8D-4E10-8DFE-3BEF5B88EE01}" dt="2024-02-23T00:21:25.704" v="874" actId="1036"/>
          <ac:spMkLst>
            <pc:docMk/>
            <pc:sldMk cId="244615653" sldId="547"/>
            <ac:spMk id="4" creationId="{DD6396AE-6E06-46F2-9DF5-5B251F780BB7}"/>
          </ac:spMkLst>
        </pc:spChg>
        <pc:spChg chg="mod">
          <ac:chgData name="Antonio Carlos Assumpção" userId="6220ee74a8c688f2" providerId="LiveId" clId="{8070AA66-4A8D-4E10-8DFE-3BEF5B88EE01}" dt="2024-02-23T00:21:21.555" v="865" actId="1036"/>
          <ac:spMkLst>
            <pc:docMk/>
            <pc:sldMk cId="244615653" sldId="547"/>
            <ac:spMk id="5" creationId="{AFDEB2D1-F0CC-4565-88CC-246A649D0076}"/>
          </ac:spMkLst>
        </pc:spChg>
      </pc:sldChg>
      <pc:sldChg chg="modSp mod">
        <pc:chgData name="Antonio Carlos Assumpção" userId="6220ee74a8c688f2" providerId="LiveId" clId="{8070AA66-4A8D-4E10-8DFE-3BEF5B88EE01}" dt="2024-02-23T00:21:43.448" v="899" actId="1036"/>
        <pc:sldMkLst>
          <pc:docMk/>
          <pc:sldMk cId="2929774047" sldId="548"/>
        </pc:sldMkLst>
        <pc:spChg chg="mod">
          <ac:chgData name="Antonio Carlos Assumpção" userId="6220ee74a8c688f2" providerId="LiveId" clId="{8070AA66-4A8D-4E10-8DFE-3BEF5B88EE01}" dt="2024-02-23T00:21:43.448" v="899" actId="1036"/>
          <ac:spMkLst>
            <pc:docMk/>
            <pc:sldMk cId="2929774047" sldId="548"/>
            <ac:spMk id="2" creationId="{878F8483-89E1-48BC-A5CC-04D9D812CD80}"/>
          </ac:spMkLst>
        </pc:spChg>
        <pc:spChg chg="mod">
          <ac:chgData name="Antonio Carlos Assumpção" userId="6220ee74a8c688f2" providerId="LiveId" clId="{8070AA66-4A8D-4E10-8DFE-3BEF5B88EE01}" dt="2024-02-23T00:21:43.448" v="899" actId="1036"/>
          <ac:spMkLst>
            <pc:docMk/>
            <pc:sldMk cId="2929774047" sldId="548"/>
            <ac:spMk id="4" creationId="{9815BD72-3ABB-462E-BAC7-3BF08279ED3B}"/>
          </ac:spMkLst>
        </pc:spChg>
        <pc:spChg chg="mod">
          <ac:chgData name="Antonio Carlos Assumpção" userId="6220ee74a8c688f2" providerId="LiveId" clId="{8070AA66-4A8D-4E10-8DFE-3BEF5B88EE01}" dt="2024-02-23T00:21:43.448" v="899" actId="1036"/>
          <ac:spMkLst>
            <pc:docMk/>
            <pc:sldMk cId="2929774047" sldId="548"/>
            <ac:spMk id="5" creationId="{2855BC0F-2943-4E1E-9963-3AFDBEB3B318}"/>
          </ac:spMkLst>
        </pc:spChg>
        <pc:spChg chg="mod">
          <ac:chgData name="Antonio Carlos Assumpção" userId="6220ee74a8c688f2" providerId="LiveId" clId="{8070AA66-4A8D-4E10-8DFE-3BEF5B88EE01}" dt="2024-02-23T00:21:43.448" v="899" actId="1036"/>
          <ac:spMkLst>
            <pc:docMk/>
            <pc:sldMk cId="2929774047" sldId="548"/>
            <ac:spMk id="7" creationId="{0D00B61C-7A3D-4E2F-9662-EA7EC58448BE}"/>
          </ac:spMkLst>
        </pc:spChg>
      </pc:sldChg>
      <pc:sldChg chg="modSp mod">
        <pc:chgData name="Antonio Carlos Assumpção" userId="6220ee74a8c688f2" providerId="LiveId" clId="{8070AA66-4A8D-4E10-8DFE-3BEF5B88EE01}" dt="2024-02-23T00:21:54.121" v="911" actId="1036"/>
        <pc:sldMkLst>
          <pc:docMk/>
          <pc:sldMk cId="1386958041" sldId="549"/>
        </pc:sldMkLst>
        <pc:spChg chg="mod">
          <ac:chgData name="Antonio Carlos Assumpção" userId="6220ee74a8c688f2" providerId="LiveId" clId="{8070AA66-4A8D-4E10-8DFE-3BEF5B88EE01}" dt="2024-02-23T00:21:54.121" v="911" actId="1036"/>
          <ac:spMkLst>
            <pc:docMk/>
            <pc:sldMk cId="1386958041" sldId="549"/>
            <ac:spMk id="4" creationId="{A0298D9D-75F6-4C49-843C-AD39C6D7EA22}"/>
          </ac:spMkLst>
        </pc:spChg>
      </pc:sldChg>
      <pc:sldChg chg="modSp mod">
        <pc:chgData name="Antonio Carlos Assumpção" userId="6220ee74a8c688f2" providerId="LiveId" clId="{8070AA66-4A8D-4E10-8DFE-3BEF5B88EE01}" dt="2024-02-23T00:22:16.852" v="940" actId="1036"/>
        <pc:sldMkLst>
          <pc:docMk/>
          <pc:sldMk cId="1122067924" sldId="550"/>
        </pc:sldMkLst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2" creationId="{855C0BC8-D42F-400B-BAEC-D4CF8FA6E993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3" creationId="{C7888EC4-6192-401C-B9EF-929CFE120D1C}"/>
          </ac:spMkLst>
        </pc:spChg>
        <pc:spChg chg="mod">
          <ac:chgData name="Antonio Carlos Assumpção" userId="6220ee74a8c688f2" providerId="LiveId" clId="{8070AA66-4A8D-4E10-8DFE-3BEF5B88EE01}" dt="2024-02-23T00:22:16.852" v="940" actId="1036"/>
          <ac:spMkLst>
            <pc:docMk/>
            <pc:sldMk cId="1122067924" sldId="550"/>
            <ac:spMk id="4" creationId="{03185E29-F641-483F-BF62-04B0DEF23ED1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5" creationId="{E4BDF26D-F678-4BA2-971E-5B0B380F8026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6" creationId="{332F36B2-530B-4F4B-9F4B-DF9901D6DB25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13" creationId="{B0BFA67E-7341-4162-9C0E-EE07784A6D70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14" creationId="{5C6105CE-E8A6-4567-B61A-E72966A3E81D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15" creationId="{EB030F8B-5B74-45C1-9DBC-1572F9E99A85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16" creationId="{1EC0A7B8-F6CD-4A0B-92B7-95ADD55B7A22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17" creationId="{75711CA9-3DCB-47B3-A3FD-D7B351085ADA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18" creationId="{DEA036FC-015B-4EF2-B01A-208FD31A05FB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34" creationId="{AF4F3546-8301-4A47-9B26-159819034F48}"/>
          </ac:spMkLst>
        </pc:spChg>
        <pc:spChg chg="mod">
          <ac:chgData name="Antonio Carlos Assumpção" userId="6220ee74a8c688f2" providerId="LiveId" clId="{8070AA66-4A8D-4E10-8DFE-3BEF5B88EE01}" dt="2024-02-23T00:22:09.444" v="931" actId="1035"/>
          <ac:spMkLst>
            <pc:docMk/>
            <pc:sldMk cId="1122067924" sldId="550"/>
            <ac:spMk id="36" creationId="{973C014F-7C8E-4FDF-A723-97BFEBA2FEB7}"/>
          </ac:spMkLst>
        </pc:sp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7" creationId="{572C45F0-93C5-4EB8-B9AE-5451E57FAF17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8" creationId="{F7B19062-06AE-4EC9-A0D4-2B41E236FC60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9" creationId="{61919703-6916-43E0-8838-4AE2A01BC415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10" creationId="{9AADFA34-5A5D-45A3-9892-F4D157035318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11" creationId="{FE09B74C-D777-4184-80A3-6F67DEFA7F97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12" creationId="{58D65D1E-492C-4DFE-A450-60CD97643E2C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26" creationId="{DBADB4BA-826A-433E-AF97-916E94F2FC4F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29" creationId="{3E204DDC-06C3-47E0-A2B3-DA3B05655960}"/>
          </ac:cxnSpMkLst>
        </pc:cxnChg>
        <pc:cxnChg chg="mod">
          <ac:chgData name="Antonio Carlos Assumpção" userId="6220ee74a8c688f2" providerId="LiveId" clId="{8070AA66-4A8D-4E10-8DFE-3BEF5B88EE01}" dt="2024-02-23T00:22:09.444" v="931" actId="1035"/>
          <ac:cxnSpMkLst>
            <pc:docMk/>
            <pc:sldMk cId="1122067924" sldId="550"/>
            <ac:cxnSpMk id="31" creationId="{BC6493B8-47E8-4942-9D58-50D460C5376C}"/>
          </ac:cxnSpMkLst>
        </pc:cxnChg>
      </pc:sldChg>
      <pc:sldChg chg="modSp mod">
        <pc:chgData name="Antonio Carlos Assumpção" userId="6220ee74a8c688f2" providerId="LiveId" clId="{8070AA66-4A8D-4E10-8DFE-3BEF5B88EE01}" dt="2024-02-23T00:22:26.922" v="951" actId="1036"/>
        <pc:sldMkLst>
          <pc:docMk/>
          <pc:sldMk cId="1585767847" sldId="551"/>
        </pc:sldMkLst>
        <pc:spChg chg="mod">
          <ac:chgData name="Antonio Carlos Assumpção" userId="6220ee74a8c688f2" providerId="LiveId" clId="{8070AA66-4A8D-4E10-8DFE-3BEF5B88EE01}" dt="2024-02-23T00:22:26.922" v="951" actId="1036"/>
          <ac:spMkLst>
            <pc:docMk/>
            <pc:sldMk cId="1585767847" sldId="551"/>
            <ac:spMk id="4" creationId="{B56CE258-BE0A-4EA1-841F-7AC0E31CCA54}"/>
          </ac:spMkLst>
        </pc:spChg>
      </pc:sldChg>
      <pc:sldChg chg="modSp mod">
        <pc:chgData name="Antonio Carlos Assumpção" userId="6220ee74a8c688f2" providerId="LiveId" clId="{8070AA66-4A8D-4E10-8DFE-3BEF5B88EE01}" dt="2024-02-23T00:22:35.946" v="960" actId="1036"/>
        <pc:sldMkLst>
          <pc:docMk/>
          <pc:sldMk cId="2648449816" sldId="552"/>
        </pc:sldMkLst>
        <pc:spChg chg="mod">
          <ac:chgData name="Antonio Carlos Assumpção" userId="6220ee74a8c688f2" providerId="LiveId" clId="{8070AA66-4A8D-4E10-8DFE-3BEF5B88EE01}" dt="2024-02-23T00:22:35.946" v="960" actId="1036"/>
          <ac:spMkLst>
            <pc:docMk/>
            <pc:sldMk cId="2648449816" sldId="552"/>
            <ac:spMk id="4" creationId="{92A5A145-9B84-4BA0-A791-0724A67F30C2}"/>
          </ac:spMkLst>
        </pc:spChg>
        <pc:spChg chg="mod">
          <ac:chgData name="Antonio Carlos Assumpção" userId="6220ee74a8c688f2" providerId="LiveId" clId="{8070AA66-4A8D-4E10-8DFE-3BEF5B88EE01}" dt="2024-02-23T00:04:48.882" v="87"/>
          <ac:spMkLst>
            <pc:docMk/>
            <pc:sldMk cId="2648449816" sldId="552"/>
            <ac:spMk id="5" creationId="{C53AE6DC-E832-455C-AD2D-866283A11738}"/>
          </ac:spMkLst>
        </pc:spChg>
      </pc:sldChg>
      <pc:sldChg chg="modSp mod">
        <pc:chgData name="Antonio Carlos Assumpção" userId="6220ee74a8c688f2" providerId="LiveId" clId="{8070AA66-4A8D-4E10-8DFE-3BEF5B88EE01}" dt="2024-02-23T00:22:42.992" v="970" actId="1036"/>
        <pc:sldMkLst>
          <pc:docMk/>
          <pc:sldMk cId="2526413426" sldId="553"/>
        </pc:sldMkLst>
        <pc:spChg chg="mod">
          <ac:chgData name="Antonio Carlos Assumpção" userId="6220ee74a8c688f2" providerId="LiveId" clId="{8070AA66-4A8D-4E10-8DFE-3BEF5B88EE01}" dt="2024-02-23T00:22:42.992" v="970" actId="1036"/>
          <ac:spMkLst>
            <pc:docMk/>
            <pc:sldMk cId="2526413426" sldId="553"/>
            <ac:spMk id="4" creationId="{9115B92B-0E73-4029-B51C-19A014642E3A}"/>
          </ac:spMkLst>
        </pc:spChg>
        <pc:spChg chg="mod">
          <ac:chgData name="Antonio Carlos Assumpção" userId="6220ee74a8c688f2" providerId="LiveId" clId="{8070AA66-4A8D-4E10-8DFE-3BEF5B88EE01}" dt="2024-02-23T00:04:48.882" v="87"/>
          <ac:spMkLst>
            <pc:docMk/>
            <pc:sldMk cId="2526413426" sldId="553"/>
            <ac:spMk id="5" creationId="{0AD99845-35C8-4E4C-960C-BFEFB950EB0B}"/>
          </ac:spMkLst>
        </pc:spChg>
      </pc:sldChg>
      <pc:sldChg chg="modSp mod">
        <pc:chgData name="Antonio Carlos Assumpção" userId="6220ee74a8c688f2" providerId="LiveId" clId="{8070AA66-4A8D-4E10-8DFE-3BEF5B88EE01}" dt="2024-02-23T00:22:51.275" v="980" actId="1036"/>
        <pc:sldMkLst>
          <pc:docMk/>
          <pc:sldMk cId="980180252" sldId="554"/>
        </pc:sldMkLst>
        <pc:spChg chg="mod">
          <ac:chgData name="Antonio Carlos Assumpção" userId="6220ee74a8c688f2" providerId="LiveId" clId="{8070AA66-4A8D-4E10-8DFE-3BEF5B88EE01}" dt="2024-02-23T00:22:51.275" v="980" actId="1036"/>
          <ac:spMkLst>
            <pc:docMk/>
            <pc:sldMk cId="980180252" sldId="554"/>
            <ac:spMk id="4" creationId="{1AB56FCF-F10B-4031-A6B9-121DA67356A0}"/>
          </ac:spMkLst>
        </pc:spChg>
        <pc:spChg chg="mod">
          <ac:chgData name="Antonio Carlos Assumpção" userId="6220ee74a8c688f2" providerId="LiveId" clId="{8070AA66-4A8D-4E10-8DFE-3BEF5B88EE01}" dt="2024-02-23T00:04:48.882" v="87"/>
          <ac:spMkLst>
            <pc:docMk/>
            <pc:sldMk cId="980180252" sldId="554"/>
            <ac:spMk id="5" creationId="{E9407A1F-DB57-4A33-A0CB-F0BAF356DFFF}"/>
          </ac:spMkLst>
        </pc:spChg>
      </pc:sldChg>
      <pc:sldChg chg="modSp mod">
        <pc:chgData name="Antonio Carlos Assumpção" userId="6220ee74a8c688f2" providerId="LiveId" clId="{8070AA66-4A8D-4E10-8DFE-3BEF5B88EE01}" dt="2024-02-23T00:23:02.732" v="991" actId="1036"/>
        <pc:sldMkLst>
          <pc:docMk/>
          <pc:sldMk cId="4001413610" sldId="555"/>
        </pc:sldMkLst>
        <pc:spChg chg="mod">
          <ac:chgData name="Antonio Carlos Assumpção" userId="6220ee74a8c688f2" providerId="LiveId" clId="{8070AA66-4A8D-4E10-8DFE-3BEF5B88EE01}" dt="2024-02-23T00:23:02.732" v="991" actId="1036"/>
          <ac:spMkLst>
            <pc:docMk/>
            <pc:sldMk cId="4001413610" sldId="555"/>
            <ac:spMk id="4" creationId="{21DF910E-E142-4F54-93CE-935A9898B47C}"/>
          </ac:spMkLst>
        </pc:spChg>
        <pc:spChg chg="mod">
          <ac:chgData name="Antonio Carlos Assumpção" userId="6220ee74a8c688f2" providerId="LiveId" clId="{8070AA66-4A8D-4E10-8DFE-3BEF5B88EE01}" dt="2024-02-23T00:04:48.882" v="87"/>
          <ac:spMkLst>
            <pc:docMk/>
            <pc:sldMk cId="4001413610" sldId="555"/>
            <ac:spMk id="5" creationId="{689CF9EA-E814-4A7B-8A7B-82F2208C41F3}"/>
          </ac:spMkLst>
        </pc:spChg>
      </pc:sldChg>
      <pc:sldChg chg="modSp mod">
        <pc:chgData name="Antonio Carlos Assumpção" userId="6220ee74a8c688f2" providerId="LiveId" clId="{8070AA66-4A8D-4E10-8DFE-3BEF5B88EE01}" dt="2024-02-23T00:23:11.446" v="1001" actId="1036"/>
        <pc:sldMkLst>
          <pc:docMk/>
          <pc:sldMk cId="454748042" sldId="556"/>
        </pc:sldMkLst>
        <pc:spChg chg="mod">
          <ac:chgData name="Antonio Carlos Assumpção" userId="6220ee74a8c688f2" providerId="LiveId" clId="{8070AA66-4A8D-4E10-8DFE-3BEF5B88EE01}" dt="2024-02-23T00:23:11.446" v="1001" actId="1036"/>
          <ac:spMkLst>
            <pc:docMk/>
            <pc:sldMk cId="454748042" sldId="556"/>
            <ac:spMk id="5" creationId="{7E64BBEE-86A4-41E7-B714-4C218575D1F9}"/>
          </ac:spMkLst>
        </pc:spChg>
      </pc:sldChg>
      <pc:sldChg chg="modSp mod">
        <pc:chgData name="Antonio Carlos Assumpção" userId="6220ee74a8c688f2" providerId="LiveId" clId="{8070AA66-4A8D-4E10-8DFE-3BEF5B88EE01}" dt="2024-02-23T00:23:47.680" v="1041" actId="1036"/>
        <pc:sldMkLst>
          <pc:docMk/>
          <pc:sldMk cId="498222746" sldId="557"/>
        </pc:sldMkLst>
        <pc:spChg chg="mod">
          <ac:chgData name="Antonio Carlos Assumpção" userId="6220ee74a8c688f2" providerId="LiveId" clId="{8070AA66-4A8D-4E10-8DFE-3BEF5B88EE01}" dt="2024-02-23T00:23:47.680" v="1041" actId="1036"/>
          <ac:spMkLst>
            <pc:docMk/>
            <pc:sldMk cId="498222746" sldId="557"/>
            <ac:spMk id="4" creationId="{17A2C4BD-41ED-40A6-BAFB-142550B61898}"/>
          </ac:spMkLst>
        </pc:spChg>
        <pc:spChg chg="mod">
          <ac:chgData name="Antonio Carlos Assumpção" userId="6220ee74a8c688f2" providerId="LiveId" clId="{8070AA66-4A8D-4E10-8DFE-3BEF5B88EE01}" dt="2024-02-23T00:23:43.132" v="1032" actId="1036"/>
          <ac:spMkLst>
            <pc:docMk/>
            <pc:sldMk cId="498222746" sldId="557"/>
            <ac:spMk id="5" creationId="{C190FE6F-6E47-4CF9-AD9A-0F502124FE88}"/>
          </ac:spMkLst>
        </pc:spChg>
        <pc:picChg chg="mod">
          <ac:chgData name="Antonio Carlos Assumpção" userId="6220ee74a8c688f2" providerId="LiveId" clId="{8070AA66-4A8D-4E10-8DFE-3BEF5B88EE01}" dt="2024-02-23T00:23:43.132" v="1032" actId="1036"/>
          <ac:picMkLst>
            <pc:docMk/>
            <pc:sldMk cId="498222746" sldId="557"/>
            <ac:picMk id="6" creationId="{34F50AE3-C5A9-4FB2-826C-C1AA60C8504C}"/>
          </ac:picMkLst>
        </pc:picChg>
      </pc:sldChg>
      <pc:sldChg chg="modSp mod">
        <pc:chgData name="Antonio Carlos Assumpção" userId="6220ee74a8c688f2" providerId="LiveId" clId="{8070AA66-4A8D-4E10-8DFE-3BEF5B88EE01}" dt="2024-02-23T00:24:07.853" v="1066" actId="1036"/>
        <pc:sldMkLst>
          <pc:docMk/>
          <pc:sldMk cId="3855300952" sldId="559"/>
        </pc:sldMkLst>
        <pc:spChg chg="mod">
          <ac:chgData name="Antonio Carlos Assumpção" userId="6220ee74a8c688f2" providerId="LiveId" clId="{8070AA66-4A8D-4E10-8DFE-3BEF5B88EE01}" dt="2024-02-23T00:24:07.853" v="1066" actId="1036"/>
          <ac:spMkLst>
            <pc:docMk/>
            <pc:sldMk cId="3855300952" sldId="559"/>
            <ac:spMk id="4" creationId="{64E4C73C-FF43-468C-910D-30C5884B9D83}"/>
          </ac:spMkLst>
        </pc:spChg>
      </pc:sldChg>
      <pc:sldChg chg="modSp mod">
        <pc:chgData name="Antonio Carlos Assumpção" userId="6220ee74a8c688f2" providerId="LiveId" clId="{8070AA66-4A8D-4E10-8DFE-3BEF5B88EE01}" dt="2024-02-23T00:24:52.718" v="1134" actId="1036"/>
        <pc:sldMkLst>
          <pc:docMk/>
          <pc:sldMk cId="3377669794" sldId="560"/>
        </pc:sldMkLst>
        <pc:spChg chg="mod">
          <ac:chgData name="Antonio Carlos Assumpção" userId="6220ee74a8c688f2" providerId="LiveId" clId="{8070AA66-4A8D-4E10-8DFE-3BEF5B88EE01}" dt="2024-02-23T00:24:52.718" v="1134" actId="1036"/>
          <ac:spMkLst>
            <pc:docMk/>
            <pc:sldMk cId="3377669794" sldId="560"/>
            <ac:spMk id="4" creationId="{2145DD92-2B9D-49DB-9CCD-F2CD10B5DC98}"/>
          </ac:spMkLst>
        </pc:spChg>
        <pc:spChg chg="mod">
          <ac:chgData name="Antonio Carlos Assumpção" userId="6220ee74a8c688f2" providerId="LiveId" clId="{8070AA66-4A8D-4E10-8DFE-3BEF5B88EE01}" dt="2024-02-23T00:24:52.718" v="1134" actId="1036"/>
          <ac:spMkLst>
            <pc:docMk/>
            <pc:sldMk cId="3377669794" sldId="560"/>
            <ac:spMk id="5" creationId="{3BB68512-B27F-4A76-ACF7-2DE8ACD405A5}"/>
          </ac:spMkLst>
        </pc:spChg>
        <pc:spChg chg="mod">
          <ac:chgData name="Antonio Carlos Assumpção" userId="6220ee74a8c688f2" providerId="LiveId" clId="{8070AA66-4A8D-4E10-8DFE-3BEF5B88EE01}" dt="2024-02-23T00:24:52.718" v="1134" actId="1036"/>
          <ac:spMkLst>
            <pc:docMk/>
            <pc:sldMk cId="3377669794" sldId="560"/>
            <ac:spMk id="6" creationId="{37E2E668-AF67-448C-B507-D0CFBFA3CB09}"/>
          </ac:spMkLst>
        </pc:spChg>
      </pc:sldChg>
      <pc:sldChg chg="modSp mod">
        <pc:chgData name="Antonio Carlos Assumpção" userId="6220ee74a8c688f2" providerId="LiveId" clId="{8070AA66-4A8D-4E10-8DFE-3BEF5B88EE01}" dt="2024-02-23T00:24:14.524" v="1076" actId="1036"/>
        <pc:sldMkLst>
          <pc:docMk/>
          <pc:sldMk cId="2863774351" sldId="561"/>
        </pc:sldMkLst>
        <pc:spChg chg="mod">
          <ac:chgData name="Antonio Carlos Assumpção" userId="6220ee74a8c688f2" providerId="LiveId" clId="{8070AA66-4A8D-4E10-8DFE-3BEF5B88EE01}" dt="2024-02-23T00:24:14.524" v="1076" actId="1036"/>
          <ac:spMkLst>
            <pc:docMk/>
            <pc:sldMk cId="2863774351" sldId="561"/>
            <ac:spMk id="4" creationId="{488F7AA7-6DE6-463B-AEB8-C16D07E29E6E}"/>
          </ac:spMkLst>
        </pc:spChg>
      </pc:sldChg>
      <pc:sldChg chg="modSp mod">
        <pc:chgData name="Antonio Carlos Assumpção" userId="6220ee74a8c688f2" providerId="LiveId" clId="{8070AA66-4A8D-4E10-8DFE-3BEF5B88EE01}" dt="2024-02-23T00:17:17.978" v="565" actId="1036"/>
        <pc:sldMkLst>
          <pc:docMk/>
          <pc:sldMk cId="2843201274" sldId="563"/>
        </pc:sldMkLst>
        <pc:spChg chg="mod">
          <ac:chgData name="Antonio Carlos Assumpção" userId="6220ee74a8c688f2" providerId="LiveId" clId="{8070AA66-4A8D-4E10-8DFE-3BEF5B88EE01}" dt="2024-02-23T00:17:17.978" v="565" actId="1036"/>
          <ac:spMkLst>
            <pc:docMk/>
            <pc:sldMk cId="2843201274" sldId="563"/>
            <ac:spMk id="4" creationId="{94C729EC-E109-48B6-9633-ADC0A926D8DB}"/>
          </ac:spMkLst>
        </pc:spChg>
      </pc:sldChg>
      <pc:sldChg chg="modSp mod">
        <pc:chgData name="Antonio Carlos Assumpção" userId="6220ee74a8c688f2" providerId="LiveId" clId="{8070AA66-4A8D-4E10-8DFE-3BEF5B88EE01}" dt="2024-02-23T00:18:07.980" v="626" actId="1036"/>
        <pc:sldMkLst>
          <pc:docMk/>
          <pc:sldMk cId="56220000" sldId="564"/>
        </pc:sldMkLst>
        <pc:spChg chg="mod">
          <ac:chgData name="Antonio Carlos Assumpção" userId="6220ee74a8c688f2" providerId="LiveId" clId="{8070AA66-4A8D-4E10-8DFE-3BEF5B88EE01}" dt="2024-02-23T00:18:07.980" v="626" actId="1036"/>
          <ac:spMkLst>
            <pc:docMk/>
            <pc:sldMk cId="56220000" sldId="564"/>
            <ac:spMk id="4" creationId="{1591648D-EB63-4172-89B5-F405BA8C79DB}"/>
          </ac:spMkLst>
        </pc:spChg>
        <pc:spChg chg="mod">
          <ac:chgData name="Antonio Carlos Assumpção" userId="6220ee74a8c688f2" providerId="LiveId" clId="{8070AA66-4A8D-4E10-8DFE-3BEF5B88EE01}" dt="2024-02-23T00:18:07.980" v="626" actId="1036"/>
          <ac:spMkLst>
            <pc:docMk/>
            <pc:sldMk cId="56220000" sldId="564"/>
            <ac:spMk id="6" creationId="{D240F433-E8A7-41ED-A85C-685A65BD4DCF}"/>
          </ac:spMkLst>
        </pc:spChg>
        <pc:spChg chg="mod">
          <ac:chgData name="Antonio Carlos Assumpção" userId="6220ee74a8c688f2" providerId="LiveId" clId="{8070AA66-4A8D-4E10-8DFE-3BEF5B88EE01}" dt="2024-02-23T00:18:07.980" v="626" actId="1036"/>
          <ac:spMkLst>
            <pc:docMk/>
            <pc:sldMk cId="56220000" sldId="564"/>
            <ac:spMk id="20" creationId="{E6E117F5-DCB0-4AF5-A0A2-672F7DFE0D40}"/>
          </ac:spMkLst>
        </pc:spChg>
        <pc:spChg chg="mod">
          <ac:chgData name="Antonio Carlos Assumpção" userId="6220ee74a8c688f2" providerId="LiveId" clId="{8070AA66-4A8D-4E10-8DFE-3BEF5B88EE01}" dt="2024-02-23T00:18:07.980" v="626" actId="1036"/>
          <ac:spMkLst>
            <pc:docMk/>
            <pc:sldMk cId="56220000" sldId="564"/>
            <ac:spMk id="22" creationId="{B8CD3517-FBB2-4AEC-9DE3-9166BB95ED03}"/>
          </ac:spMkLst>
        </pc:spChg>
        <pc:spChg chg="mod">
          <ac:chgData name="Antonio Carlos Assumpção" userId="6220ee74a8c688f2" providerId="LiveId" clId="{8070AA66-4A8D-4E10-8DFE-3BEF5B88EE01}" dt="2024-02-23T00:18:07.980" v="626" actId="1036"/>
          <ac:spMkLst>
            <pc:docMk/>
            <pc:sldMk cId="56220000" sldId="564"/>
            <ac:spMk id="23" creationId="{4BC54EE9-2609-4C88-B8A0-E2EC605372BD}"/>
          </ac:spMkLst>
        </pc:spChg>
        <pc:grpChg chg="mod">
          <ac:chgData name="Antonio Carlos Assumpção" userId="6220ee74a8c688f2" providerId="LiveId" clId="{8070AA66-4A8D-4E10-8DFE-3BEF5B88EE01}" dt="2024-02-23T00:18:07.980" v="626" actId="1036"/>
          <ac:grpSpMkLst>
            <pc:docMk/>
            <pc:sldMk cId="56220000" sldId="564"/>
            <ac:grpSpMk id="7" creationId="{4EEA748F-B5FA-4442-AB28-EACAF7CFDE44}"/>
          </ac:grpSpMkLst>
        </pc:grpChg>
        <pc:grpChg chg="mod">
          <ac:chgData name="Antonio Carlos Assumpção" userId="6220ee74a8c688f2" providerId="LiveId" clId="{8070AA66-4A8D-4E10-8DFE-3BEF5B88EE01}" dt="2024-02-23T00:18:07.980" v="626" actId="1036"/>
          <ac:grpSpMkLst>
            <pc:docMk/>
            <pc:sldMk cId="56220000" sldId="564"/>
            <ac:grpSpMk id="13" creationId="{F77CEB05-4660-4FE2-96F6-9BECF7726978}"/>
          </ac:grpSpMkLst>
        </pc:grpChg>
      </pc:sldChg>
      <pc:sldChg chg="modSp mod">
        <pc:chgData name="Antonio Carlos Assumpção" userId="6220ee74a8c688f2" providerId="LiveId" clId="{8070AA66-4A8D-4E10-8DFE-3BEF5B88EE01}" dt="2024-02-23T00:18:19.484" v="638" actId="1036"/>
        <pc:sldMkLst>
          <pc:docMk/>
          <pc:sldMk cId="193602091" sldId="565"/>
        </pc:sldMkLst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4" creationId="{2DD9169D-7D08-4613-B79F-89BB4CD8EA61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8" creationId="{D325A4B0-689C-4AAA-9BBB-B8E5B9F73AE4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27" creationId="{D8237121-C235-487E-BDFA-E2A4DAF4FB4D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28" creationId="{F18D3ECD-3FE1-452B-B5B4-F59A9E511BDB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29" creationId="{165A3E29-5544-4F71-AA63-E05372BAFB35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30" creationId="{E85DA17E-CFE6-4E59-8FE1-5C8A3E525F79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31" creationId="{880CAC69-483A-4BB0-85B6-FC3E74F93A16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32" creationId="{C6BF5BC7-B1D8-4FCB-86B3-561A1AF6F455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53" creationId="{18CD213E-0DA2-4112-8579-4F560F6545EF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55" creationId="{F0623795-9D5A-431E-8728-C8AA01855C0B}"/>
          </ac:spMkLst>
        </pc:spChg>
        <pc:spChg chg="mod">
          <ac:chgData name="Antonio Carlos Assumpção" userId="6220ee74a8c688f2" providerId="LiveId" clId="{8070AA66-4A8D-4E10-8DFE-3BEF5B88EE01}" dt="2024-02-23T00:18:19.484" v="638" actId="1036"/>
          <ac:spMkLst>
            <pc:docMk/>
            <pc:sldMk cId="193602091" sldId="565"/>
            <ac:spMk id="58" creationId="{9ABC42E8-E459-4A14-AABD-D531C5CF7634}"/>
          </ac:spMkLst>
        </pc:sp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21" creationId="{60A9C2B9-CF33-4F06-995D-6197BCBC2B38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22" creationId="{70EDE828-F3B7-42CF-B7E2-26EFC1C84AF0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23" creationId="{944949A8-3513-44DD-AA83-4200E8E7B48D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24" creationId="{1886314C-9CF8-4B0F-B1D2-16630B353752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25" creationId="{213F330C-4E96-48F5-8163-8C004F51779F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26" creationId="{E5804E82-675B-41AF-9EF7-8FDFE08ACB3D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48" creationId="{4AABF605-11A1-43D2-BD74-3661429D8E1E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54" creationId="{DC957F8A-D43A-4EBD-981B-DD5E1127F1AC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59" creationId="{819E12F8-10D6-4E7D-AEA2-AA51C425A117}"/>
          </ac:cxnSpMkLst>
        </pc:cxnChg>
        <pc:cxnChg chg="mod">
          <ac:chgData name="Antonio Carlos Assumpção" userId="6220ee74a8c688f2" providerId="LiveId" clId="{8070AA66-4A8D-4E10-8DFE-3BEF5B88EE01}" dt="2024-02-23T00:18:19.484" v="638" actId="1036"/>
          <ac:cxnSpMkLst>
            <pc:docMk/>
            <pc:sldMk cId="193602091" sldId="565"/>
            <ac:cxnSpMk id="60" creationId="{FA7441F5-5D59-4F0F-9195-858273CA98D4}"/>
          </ac:cxnSpMkLst>
        </pc:cxnChg>
      </pc:sldChg>
      <pc:sldChg chg="modSp mod">
        <pc:chgData name="Antonio Carlos Assumpção" userId="6220ee74a8c688f2" providerId="LiveId" clId="{8070AA66-4A8D-4E10-8DFE-3BEF5B88EE01}" dt="2024-02-23T00:19:02.387" v="688" actId="1036"/>
        <pc:sldMkLst>
          <pc:docMk/>
          <pc:sldMk cId="1448736288" sldId="567"/>
        </pc:sldMkLst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10" creationId="{EFDA21D9-5CCC-4CAE-8302-A814DE61A10B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11" creationId="{C83FBAE2-E432-478C-BC22-826F9804A541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12" creationId="{42B8F212-8ABC-48D1-908D-E28E7173361B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13" creationId="{77BEFF4F-B88C-44E4-A159-79F8AB1E7A03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14" creationId="{999CFD33-4FE2-41C3-99AB-D1D96BD9AA1D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15" creationId="{D30714A8-B1BA-42F7-B95D-501ECE59328F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16" creationId="{1A885397-B00D-4589-88D4-5F78CB15C83A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23" creationId="{C3641956-C068-4080-8E0B-1C980472C946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24" creationId="{D99D71C7-8766-45AC-A22D-078CDC73665E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25" creationId="{671DE35D-3423-4BCD-A97B-B29694C52BE1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26" creationId="{C7A0A3E2-1586-40E8-9817-AA6D014A008A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27" creationId="{3C2D554B-AD3D-44EA-976D-90778F2C00E8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28" creationId="{87DAEA9B-29FA-46AD-A70D-1B02D1539E87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29" creationId="{28DC52BB-7A95-4A70-ACA7-8B79EF445A1A}"/>
          </ac:spMkLst>
        </pc:spChg>
        <pc:spChg chg="mod">
          <ac:chgData name="Antonio Carlos Assumpção" userId="6220ee74a8c688f2" providerId="LiveId" clId="{8070AA66-4A8D-4E10-8DFE-3BEF5B88EE01}" dt="2024-02-23T00:19:02.387" v="688" actId="1036"/>
          <ac:spMkLst>
            <pc:docMk/>
            <pc:sldMk cId="1448736288" sldId="567"/>
            <ac:spMk id="44" creationId="{28A27214-4B11-48F5-972E-DFF1CF9D7EC1}"/>
          </ac:spMkLst>
        </pc:spChg>
        <pc:grpChg chg="mod">
          <ac:chgData name="Antonio Carlos Assumpção" userId="6220ee74a8c688f2" providerId="LiveId" clId="{8070AA66-4A8D-4E10-8DFE-3BEF5B88EE01}" dt="2024-02-23T00:19:02.387" v="688" actId="1036"/>
          <ac:grpSpMkLst>
            <pc:docMk/>
            <pc:sldMk cId="1448736288" sldId="567"/>
            <ac:grpSpMk id="30" creationId="{453E085D-B70D-4A65-BE17-1BFAB4EAD0CE}"/>
          </ac:grpSpMkLst>
        </pc:grpChg>
        <pc:grpChg chg="mod">
          <ac:chgData name="Antonio Carlos Assumpção" userId="6220ee74a8c688f2" providerId="LiveId" clId="{8070AA66-4A8D-4E10-8DFE-3BEF5B88EE01}" dt="2024-02-23T00:19:02.387" v="688" actId="1036"/>
          <ac:grpSpMkLst>
            <pc:docMk/>
            <pc:sldMk cId="1448736288" sldId="567"/>
            <ac:grpSpMk id="37" creationId="{0692937F-C2C1-455A-92B6-F37FBC3E2F0D}"/>
          </ac:grpSpMkLst>
        </pc:grp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4" creationId="{1AD849C0-6BDB-48F1-81ED-F6EB1D27932B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5" creationId="{CE1F5ED6-E457-4D81-96E1-6BD789451733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6" creationId="{3333D266-F250-4DEA-A763-D87DA96AA426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7" creationId="{E21FB73F-3741-4354-943C-BACDFB48D591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8" creationId="{22DA07DB-2FCD-437B-827B-53C348D495CB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9" creationId="{44FEB00E-2220-4C7E-8FD6-8518BA9C99F7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17" creationId="{19E548E4-42A1-4435-A80E-E4C75F615305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18" creationId="{F7827482-4CA3-47F3-B983-8C1984F0D05F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19" creationId="{86961DA3-3984-4074-966F-04B68BBCCF84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20" creationId="{9B7317FD-861D-4EDB-8207-87ED126F4066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21" creationId="{2AD6B97C-D7EC-41D2-80DB-4EFD7A5B8E0F}"/>
          </ac:cxnSpMkLst>
        </pc:cxnChg>
        <pc:cxnChg chg="mod">
          <ac:chgData name="Antonio Carlos Assumpção" userId="6220ee74a8c688f2" providerId="LiveId" clId="{8070AA66-4A8D-4E10-8DFE-3BEF5B88EE01}" dt="2024-02-23T00:19:02.387" v="688" actId="1036"/>
          <ac:cxnSpMkLst>
            <pc:docMk/>
            <pc:sldMk cId="1448736288" sldId="567"/>
            <ac:cxnSpMk id="22" creationId="{67703452-540E-4ACE-AEA0-3C8AEDC370F1}"/>
          </ac:cxnSpMkLst>
        </pc:cxnChg>
      </pc:sldChg>
      <pc:sldChg chg="modSp mod">
        <pc:chgData name="Antonio Carlos Assumpção" userId="6220ee74a8c688f2" providerId="LiveId" clId="{8070AA66-4A8D-4E10-8DFE-3BEF5B88EE01}" dt="2024-02-23T00:19:34.121" v="728" actId="1036"/>
        <pc:sldMkLst>
          <pc:docMk/>
          <pc:sldMk cId="1011302402" sldId="568"/>
        </pc:sldMkLst>
        <pc:spChg chg="mod">
          <ac:chgData name="Antonio Carlos Assumpção" userId="6220ee74a8c688f2" providerId="LiveId" clId="{8070AA66-4A8D-4E10-8DFE-3BEF5B88EE01}" dt="2024-02-23T00:19:34.121" v="728" actId="1036"/>
          <ac:spMkLst>
            <pc:docMk/>
            <pc:sldMk cId="1011302402" sldId="568"/>
            <ac:spMk id="4" creationId="{90D2E27B-18B0-42B1-A9E2-2ECE0FE99B7A}"/>
          </ac:spMkLst>
        </pc:spChg>
        <pc:spChg chg="mod">
          <ac:chgData name="Antonio Carlos Assumpção" userId="6220ee74a8c688f2" providerId="LiveId" clId="{8070AA66-4A8D-4E10-8DFE-3BEF5B88EE01}" dt="2024-02-23T00:19:34.121" v="728" actId="1036"/>
          <ac:spMkLst>
            <pc:docMk/>
            <pc:sldMk cId="1011302402" sldId="568"/>
            <ac:spMk id="8" creationId="{AD10EC68-95CF-43FF-A67D-41672CD9A183}"/>
          </ac:spMkLst>
        </pc:spChg>
        <pc:spChg chg="mod">
          <ac:chgData name="Antonio Carlos Assumpção" userId="6220ee74a8c688f2" providerId="LiveId" clId="{8070AA66-4A8D-4E10-8DFE-3BEF5B88EE01}" dt="2024-02-23T00:19:34.121" v="728" actId="1036"/>
          <ac:spMkLst>
            <pc:docMk/>
            <pc:sldMk cId="1011302402" sldId="568"/>
            <ac:spMk id="10" creationId="{DF66B355-92E0-43E8-A4F6-26158EA52E99}"/>
          </ac:spMkLst>
        </pc:spChg>
        <pc:spChg chg="mod">
          <ac:chgData name="Antonio Carlos Assumpção" userId="6220ee74a8c688f2" providerId="LiveId" clId="{8070AA66-4A8D-4E10-8DFE-3BEF5B88EE01}" dt="2024-02-23T00:19:34.121" v="728" actId="1036"/>
          <ac:spMkLst>
            <pc:docMk/>
            <pc:sldMk cId="1011302402" sldId="568"/>
            <ac:spMk id="11" creationId="{D251A9F5-583C-4D66-83E2-1367DB1460D8}"/>
          </ac:spMkLst>
        </pc:spChg>
        <pc:spChg chg="mod">
          <ac:chgData name="Antonio Carlos Assumpção" userId="6220ee74a8c688f2" providerId="LiveId" clId="{8070AA66-4A8D-4E10-8DFE-3BEF5B88EE01}" dt="2024-02-23T00:19:34.121" v="728" actId="1036"/>
          <ac:spMkLst>
            <pc:docMk/>
            <pc:sldMk cId="1011302402" sldId="568"/>
            <ac:spMk id="12" creationId="{050E8D3D-5656-4D71-A8BC-C45378A88733}"/>
          </ac:spMkLst>
        </pc:spChg>
        <pc:graphicFrameChg chg="mod">
          <ac:chgData name="Antonio Carlos Assumpção" userId="6220ee74a8c688f2" providerId="LiveId" clId="{8070AA66-4A8D-4E10-8DFE-3BEF5B88EE01}" dt="2024-02-23T00:19:34.121" v="728" actId="1036"/>
          <ac:graphicFrameMkLst>
            <pc:docMk/>
            <pc:sldMk cId="1011302402" sldId="568"/>
            <ac:graphicFrameMk id="5" creationId="{484162B3-052B-4F84-8A32-EB1BA09684C6}"/>
          </ac:graphicFrameMkLst>
        </pc:graphicFrameChg>
        <pc:graphicFrameChg chg="mod">
          <ac:chgData name="Antonio Carlos Assumpção" userId="6220ee74a8c688f2" providerId="LiveId" clId="{8070AA66-4A8D-4E10-8DFE-3BEF5B88EE01}" dt="2024-02-23T00:19:34.121" v="728" actId="1036"/>
          <ac:graphicFrameMkLst>
            <pc:docMk/>
            <pc:sldMk cId="1011302402" sldId="568"/>
            <ac:graphicFrameMk id="6" creationId="{A9282C7C-3274-4A3D-9EC8-1D0E75ECAACC}"/>
          </ac:graphicFrameMkLst>
        </pc:graphicFrameChg>
        <pc:cxnChg chg="mod">
          <ac:chgData name="Antonio Carlos Assumpção" userId="6220ee74a8c688f2" providerId="LiveId" clId="{8070AA66-4A8D-4E10-8DFE-3BEF5B88EE01}" dt="2024-02-23T00:19:34.121" v="728" actId="1036"/>
          <ac:cxnSpMkLst>
            <pc:docMk/>
            <pc:sldMk cId="1011302402" sldId="568"/>
            <ac:cxnSpMk id="7" creationId="{C803E5EB-8A7C-4813-B8D2-7FAEBAE1E933}"/>
          </ac:cxnSpMkLst>
        </pc:cxnChg>
        <pc:cxnChg chg="mod">
          <ac:chgData name="Antonio Carlos Assumpção" userId="6220ee74a8c688f2" providerId="LiveId" clId="{8070AA66-4A8D-4E10-8DFE-3BEF5B88EE01}" dt="2024-02-23T00:19:34.121" v="728" actId="1036"/>
          <ac:cxnSpMkLst>
            <pc:docMk/>
            <pc:sldMk cId="1011302402" sldId="568"/>
            <ac:cxnSpMk id="9" creationId="{498532F3-814E-49B7-BCCF-8C987FC46D75}"/>
          </ac:cxnSpMkLst>
        </pc:cxnChg>
      </pc:sldChg>
      <pc:sldChg chg="modSp mod">
        <pc:chgData name="Antonio Carlos Assumpção" userId="6220ee74a8c688f2" providerId="LiveId" clId="{8070AA66-4A8D-4E10-8DFE-3BEF5B88EE01}" dt="2024-02-23T00:19:54.043" v="754" actId="1036"/>
        <pc:sldMkLst>
          <pc:docMk/>
          <pc:sldMk cId="4073944727" sldId="569"/>
        </pc:sldMkLst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4" creationId="{2AD7D363-4FAA-4436-BABE-9B278117DFAD}"/>
          </ac:spMkLst>
        </pc:spChg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10" creationId="{D3D52B2F-B6CA-4305-8E83-13AF51C3E45C}"/>
          </ac:spMkLst>
        </pc:spChg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11" creationId="{0415EC35-776D-46EF-8A7B-8B1F626C012E}"/>
          </ac:spMkLst>
        </pc:spChg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12" creationId="{83AB77CB-FDB1-4657-B0B0-AA09DBD298D6}"/>
          </ac:spMkLst>
        </pc:spChg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13" creationId="{517C2518-2E28-43CB-B718-79C2338C174D}"/>
          </ac:spMkLst>
        </pc:spChg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14" creationId="{C410F877-09E6-4D77-B65B-F9FC81F4BDFA}"/>
          </ac:spMkLst>
        </pc:spChg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15" creationId="{2AEA15D9-FE38-401C-A393-8E9368BA0A7B}"/>
          </ac:spMkLst>
        </pc:spChg>
        <pc:spChg chg="mod">
          <ac:chgData name="Antonio Carlos Assumpção" userId="6220ee74a8c688f2" providerId="LiveId" clId="{8070AA66-4A8D-4E10-8DFE-3BEF5B88EE01}" dt="2024-02-23T00:19:54.043" v="754" actId="1036"/>
          <ac:spMkLst>
            <pc:docMk/>
            <pc:sldMk cId="4073944727" sldId="569"/>
            <ac:spMk id="25" creationId="{B388CC64-EE2D-4294-AE2F-2AAA9849679B}"/>
          </ac:spMkLst>
        </pc:spChg>
        <pc:grpChg chg="mod">
          <ac:chgData name="Antonio Carlos Assumpção" userId="6220ee74a8c688f2" providerId="LiveId" clId="{8070AA66-4A8D-4E10-8DFE-3BEF5B88EE01}" dt="2024-02-23T00:19:54.043" v="754" actId="1036"/>
          <ac:grpSpMkLst>
            <pc:docMk/>
            <pc:sldMk cId="4073944727" sldId="569"/>
            <ac:grpSpMk id="16" creationId="{7F6460BA-95D1-481C-9373-19E76D380EC1}"/>
          </ac:grpSpMkLst>
        </pc:grpChg>
        <pc:cxnChg chg="mod">
          <ac:chgData name="Antonio Carlos Assumpção" userId="6220ee74a8c688f2" providerId="LiveId" clId="{8070AA66-4A8D-4E10-8DFE-3BEF5B88EE01}" dt="2024-02-23T00:19:54.043" v="754" actId="1036"/>
          <ac:cxnSpMkLst>
            <pc:docMk/>
            <pc:sldMk cId="4073944727" sldId="569"/>
            <ac:cxnSpMk id="5" creationId="{B30A6134-18A5-4DDD-87A1-50FF05094FF7}"/>
          </ac:cxnSpMkLst>
        </pc:cxnChg>
        <pc:cxnChg chg="mod">
          <ac:chgData name="Antonio Carlos Assumpção" userId="6220ee74a8c688f2" providerId="LiveId" clId="{8070AA66-4A8D-4E10-8DFE-3BEF5B88EE01}" dt="2024-02-23T00:19:54.043" v="754" actId="1036"/>
          <ac:cxnSpMkLst>
            <pc:docMk/>
            <pc:sldMk cId="4073944727" sldId="569"/>
            <ac:cxnSpMk id="6" creationId="{C9EE7996-A78D-4A5F-A8D7-E0897E6C2C89}"/>
          </ac:cxnSpMkLst>
        </pc:cxnChg>
        <pc:cxnChg chg="mod">
          <ac:chgData name="Antonio Carlos Assumpção" userId="6220ee74a8c688f2" providerId="LiveId" clId="{8070AA66-4A8D-4E10-8DFE-3BEF5B88EE01}" dt="2024-02-23T00:19:54.043" v="754" actId="1036"/>
          <ac:cxnSpMkLst>
            <pc:docMk/>
            <pc:sldMk cId="4073944727" sldId="569"/>
            <ac:cxnSpMk id="7" creationId="{F6F65E43-E0A5-432C-842E-091B7D65EA41}"/>
          </ac:cxnSpMkLst>
        </pc:cxnChg>
        <pc:cxnChg chg="mod">
          <ac:chgData name="Antonio Carlos Assumpção" userId="6220ee74a8c688f2" providerId="LiveId" clId="{8070AA66-4A8D-4E10-8DFE-3BEF5B88EE01}" dt="2024-02-23T00:19:54.043" v="754" actId="1036"/>
          <ac:cxnSpMkLst>
            <pc:docMk/>
            <pc:sldMk cId="4073944727" sldId="569"/>
            <ac:cxnSpMk id="8" creationId="{4E3EE83C-9464-4838-BFA4-3777ADE8CE79}"/>
          </ac:cxnSpMkLst>
        </pc:cxnChg>
        <pc:cxnChg chg="mod">
          <ac:chgData name="Antonio Carlos Assumpção" userId="6220ee74a8c688f2" providerId="LiveId" clId="{8070AA66-4A8D-4E10-8DFE-3BEF5B88EE01}" dt="2024-02-23T00:19:54.043" v="754" actId="1036"/>
          <ac:cxnSpMkLst>
            <pc:docMk/>
            <pc:sldMk cId="4073944727" sldId="569"/>
            <ac:cxnSpMk id="9" creationId="{B2245C14-B5F9-4950-9C45-288B50FB678C}"/>
          </ac:cxnSpMkLst>
        </pc:cxnChg>
      </pc:sldChg>
      <pc:sldChg chg="modSp mod">
        <pc:chgData name="Antonio Carlos Assumpção" userId="6220ee74a8c688f2" providerId="LiveId" clId="{8070AA66-4A8D-4E10-8DFE-3BEF5B88EE01}" dt="2024-02-23T00:21:01.246" v="842" actId="1036"/>
        <pc:sldMkLst>
          <pc:docMk/>
          <pc:sldMk cId="1983222159" sldId="571"/>
        </pc:sldMkLst>
        <pc:spChg chg="mod">
          <ac:chgData name="Antonio Carlos Assumpção" userId="6220ee74a8c688f2" providerId="LiveId" clId="{8070AA66-4A8D-4E10-8DFE-3BEF5B88EE01}" dt="2024-02-23T00:21:01.246" v="842" actId="1036"/>
          <ac:spMkLst>
            <pc:docMk/>
            <pc:sldMk cId="1983222159" sldId="571"/>
            <ac:spMk id="4" creationId="{D5A702F2-36AA-4AAD-9302-E99FB4DDB221}"/>
          </ac:spMkLst>
        </pc:spChg>
        <pc:spChg chg="mod">
          <ac:chgData name="Antonio Carlos Assumpção" userId="6220ee74a8c688f2" providerId="LiveId" clId="{8070AA66-4A8D-4E10-8DFE-3BEF5B88EE01}" dt="2024-02-23T00:21:01.246" v="842" actId="1036"/>
          <ac:spMkLst>
            <pc:docMk/>
            <pc:sldMk cId="1983222159" sldId="571"/>
            <ac:spMk id="5" creationId="{84F9D8C1-4E9E-4917-9175-39E977800A52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9" creationId="{CCB133B4-648A-43FC-B6EA-17774B532A5A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10" creationId="{A3DD801C-998E-4DE7-8759-50A9ADD9E061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15" creationId="{6E6B8663-586C-40D1-A16A-5055895CAD52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16" creationId="{3F28E53A-378E-4539-8C06-37500E9B41C8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17" creationId="{B7B50D18-0840-4102-B8B0-679FC30289B8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20" creationId="{FCF900A4-0688-4D71-83CE-49EDF43261D2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24" creationId="{1269C5E9-1F12-49F3-B48C-5927A8BFEC2E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25" creationId="{3B86BD9B-C905-48C4-84B5-3365D571873E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26" creationId="{38193DB2-6A19-42B0-9EFB-7C31A61751C6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27" creationId="{4A8BE1CE-9E49-4F37-84B8-C012118BD6F0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28" creationId="{9373729B-8EAE-4FB0-A741-FA88A2261C18}"/>
          </ac:spMkLst>
        </pc:spChg>
        <pc:spChg chg="mod">
          <ac:chgData name="Antonio Carlos Assumpção" userId="6220ee74a8c688f2" providerId="LiveId" clId="{8070AA66-4A8D-4E10-8DFE-3BEF5B88EE01}" dt="2024-02-23T00:21:01.246" v="842" actId="1036"/>
          <ac:spMkLst>
            <pc:docMk/>
            <pc:sldMk cId="1983222159" sldId="571"/>
            <ac:spMk id="31" creationId="{DACD7325-E174-49C8-B51D-E6A98B25359D}"/>
          </ac:spMkLst>
        </pc:spChg>
        <pc:spChg chg="mod">
          <ac:chgData name="Antonio Carlos Assumpção" userId="6220ee74a8c688f2" providerId="LiveId" clId="{8070AA66-4A8D-4E10-8DFE-3BEF5B88EE01}" dt="2024-02-23T00:20:40.217" v="826" actId="1035"/>
          <ac:spMkLst>
            <pc:docMk/>
            <pc:sldMk cId="1983222159" sldId="571"/>
            <ac:spMk id="33" creationId="{8E6FE0C3-80CB-4857-8A5F-642116A17A87}"/>
          </ac:spMkLst>
        </pc:spChg>
        <pc:grpChg chg="mod">
          <ac:chgData name="Antonio Carlos Assumpção" userId="6220ee74a8c688f2" providerId="LiveId" clId="{8070AA66-4A8D-4E10-8DFE-3BEF5B88EE01}" dt="2024-02-23T00:20:40.217" v="826" actId="1035"/>
          <ac:grpSpMkLst>
            <pc:docMk/>
            <pc:sldMk cId="1983222159" sldId="571"/>
            <ac:grpSpMk id="18" creationId="{3460DF3A-56C1-4DBF-B380-3D9D42F59D92}"/>
          </ac:grpSpMkLst>
        </pc:grpChg>
        <pc:graphicFrameChg chg="mod">
          <ac:chgData name="Antonio Carlos Assumpção" userId="6220ee74a8c688f2" providerId="LiveId" clId="{8070AA66-4A8D-4E10-8DFE-3BEF5B88EE01}" dt="2024-02-23T00:21:01.246" v="842" actId="1036"/>
          <ac:graphicFrameMkLst>
            <pc:docMk/>
            <pc:sldMk cId="1983222159" sldId="571"/>
            <ac:graphicFrameMk id="6" creationId="{CE18700C-4967-4249-A09B-4D5441C624DD}"/>
          </ac:graphicFrameMkLst>
        </pc:graphicFrame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7" creationId="{6B6DC64E-7EAD-40B5-BEA3-D629A399CAD7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8" creationId="{4144AD51-635F-485E-BF40-1EC00C829138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11" creationId="{8BE5C177-B35B-4007-9389-91AFDDD4FBC6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12" creationId="{695C5C61-B3FE-4DCA-8F70-171A9AE2F40E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13" creationId="{7BDCCBE3-82F9-4060-9BEF-B058ABAA8861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14" creationId="{6EA04331-CDB9-49D8-BC6C-65A7ABE3665B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19" creationId="{1E33E6DF-864F-41A4-86AE-0A8B36A1E5DD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21" creationId="{BBDABA14-2269-4DB3-90B6-BB0BD600A803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22" creationId="{D683418E-AF4D-4A06-9BA3-BF34C757AB31}"/>
          </ac:cxnSpMkLst>
        </pc:cxnChg>
        <pc:cxnChg chg="mod">
          <ac:chgData name="Antonio Carlos Assumpção" userId="6220ee74a8c688f2" providerId="LiveId" clId="{8070AA66-4A8D-4E10-8DFE-3BEF5B88EE01}" dt="2024-02-23T00:20:40.217" v="826" actId="1035"/>
          <ac:cxnSpMkLst>
            <pc:docMk/>
            <pc:sldMk cId="1983222159" sldId="571"/>
            <ac:cxnSpMk id="23" creationId="{331420D9-3256-428F-8F74-CD2AFE13E7FC}"/>
          </ac:cxnSpMkLst>
        </pc:cxnChg>
      </pc:sldChg>
      <pc:sldChg chg="modSp mod">
        <pc:chgData name="Antonio Carlos Assumpção" userId="6220ee74a8c688f2" providerId="LiveId" clId="{8070AA66-4A8D-4E10-8DFE-3BEF5B88EE01}" dt="2024-02-23T00:21:33.352" v="887" actId="1036"/>
        <pc:sldMkLst>
          <pc:docMk/>
          <pc:sldMk cId="396397569" sldId="572"/>
        </pc:sldMkLst>
        <pc:spChg chg="mod">
          <ac:chgData name="Antonio Carlos Assumpção" userId="6220ee74a8c688f2" providerId="LiveId" clId="{8070AA66-4A8D-4E10-8DFE-3BEF5B88EE01}" dt="2024-02-23T00:21:33.352" v="887" actId="1036"/>
          <ac:spMkLst>
            <pc:docMk/>
            <pc:sldMk cId="396397569" sldId="572"/>
            <ac:spMk id="4" creationId="{793F437E-2863-4F72-8ACF-3DC4218CEB73}"/>
          </ac:spMkLst>
        </pc:spChg>
        <pc:spChg chg="mod">
          <ac:chgData name="Antonio Carlos Assumpção" userId="6220ee74a8c688f2" providerId="LiveId" clId="{8070AA66-4A8D-4E10-8DFE-3BEF5B88EE01}" dt="2024-02-23T00:21:33.352" v="887" actId="1036"/>
          <ac:spMkLst>
            <pc:docMk/>
            <pc:sldMk cId="396397569" sldId="572"/>
            <ac:spMk id="5" creationId="{64B41C1C-5669-4E75-8C4A-8D11F0D29ACF}"/>
          </ac:spMkLst>
        </pc:spChg>
        <pc:spChg chg="mod">
          <ac:chgData name="Antonio Carlos Assumpção" userId="6220ee74a8c688f2" providerId="LiveId" clId="{8070AA66-4A8D-4E10-8DFE-3BEF5B88EE01}" dt="2024-02-23T00:21:33.352" v="887" actId="1036"/>
          <ac:spMkLst>
            <pc:docMk/>
            <pc:sldMk cId="396397569" sldId="572"/>
            <ac:spMk id="7" creationId="{F3EE4D76-22D8-4BEA-B3E4-F4DFC5561BA0}"/>
          </ac:spMkLst>
        </pc:spChg>
        <pc:spChg chg="mod">
          <ac:chgData name="Antonio Carlos Assumpção" userId="6220ee74a8c688f2" providerId="LiveId" clId="{8070AA66-4A8D-4E10-8DFE-3BEF5B88EE01}" dt="2024-02-23T00:21:33.352" v="887" actId="1036"/>
          <ac:spMkLst>
            <pc:docMk/>
            <pc:sldMk cId="396397569" sldId="572"/>
            <ac:spMk id="9" creationId="{010E908D-6A95-4438-875C-ABC81A5F2E1D}"/>
          </ac:spMkLst>
        </pc:spChg>
        <pc:spChg chg="mod">
          <ac:chgData name="Antonio Carlos Assumpção" userId="6220ee74a8c688f2" providerId="LiveId" clId="{8070AA66-4A8D-4E10-8DFE-3BEF5B88EE01}" dt="2024-02-23T00:21:33.352" v="887" actId="1036"/>
          <ac:spMkLst>
            <pc:docMk/>
            <pc:sldMk cId="396397569" sldId="572"/>
            <ac:spMk id="11" creationId="{3B4BB276-2F6E-4D55-AE4F-C4AA5DE87C82}"/>
          </ac:spMkLst>
        </pc:spChg>
      </pc:sldChg>
      <pc:sldChg chg="modSp mod">
        <pc:chgData name="Antonio Carlos Assumpção" userId="6220ee74a8c688f2" providerId="LiveId" clId="{8070AA66-4A8D-4E10-8DFE-3BEF5B88EE01}" dt="2024-02-23T00:23:23.862" v="1025" actId="1036"/>
        <pc:sldMkLst>
          <pc:docMk/>
          <pc:sldMk cId="2510212058" sldId="575"/>
        </pc:sldMkLst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10" creationId="{F7E27F25-5603-4209-88FE-445657831B4F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11" creationId="{8401E5C0-7977-4EAF-80BD-0FB04452CA94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12" creationId="{B4F36347-7927-4D32-8F77-A3C4D7EEC63F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13" creationId="{8DE23363-5D4F-4EDD-8BFC-526EF14F59AB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14" creationId="{45F70B34-9D26-4B9B-951E-D3046501597F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15" creationId="{ED2DB8C8-7FD6-4BE7-B204-53AD3C4B96FD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32" creationId="{FDBF9809-0900-4796-9FBB-47984AC73979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37" creationId="{FB9611C2-23DF-4B32-81AF-78DFB45D74CD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39" creationId="{75E65798-7577-4478-8451-EAD3D7953DB7}"/>
          </ac:spMkLst>
        </pc:spChg>
        <pc:spChg chg="mod">
          <ac:chgData name="Antonio Carlos Assumpção" userId="6220ee74a8c688f2" providerId="LiveId" clId="{8070AA66-4A8D-4E10-8DFE-3BEF5B88EE01}" dt="2024-02-23T00:23:23.862" v="1025" actId="1036"/>
          <ac:spMkLst>
            <pc:docMk/>
            <pc:sldMk cId="2510212058" sldId="575"/>
            <ac:spMk id="45" creationId="{AB9B35C3-A40A-4F4B-85A8-6220BB32F802}"/>
          </ac:spMkLst>
        </pc:spChg>
        <pc:graphicFrameChg chg="mod">
          <ac:chgData name="Antonio Carlos Assumpção" userId="6220ee74a8c688f2" providerId="LiveId" clId="{8070AA66-4A8D-4E10-8DFE-3BEF5B88EE01}" dt="2024-02-23T00:23:23.862" v="1025" actId="1036"/>
          <ac:graphicFrameMkLst>
            <pc:docMk/>
            <pc:sldMk cId="2510212058" sldId="575"/>
            <ac:graphicFrameMk id="16" creationId="{CF580BF3-13D2-40FB-9DDD-34D3ABB0C7E6}"/>
          </ac:graphicFrameMkLst>
        </pc:graphicFrameChg>
        <pc:graphicFrameChg chg="mod">
          <ac:chgData name="Antonio Carlos Assumpção" userId="6220ee74a8c688f2" providerId="LiveId" clId="{8070AA66-4A8D-4E10-8DFE-3BEF5B88EE01}" dt="2024-02-23T00:23:23.862" v="1025" actId="1036"/>
          <ac:graphicFrameMkLst>
            <pc:docMk/>
            <pc:sldMk cId="2510212058" sldId="575"/>
            <ac:graphicFrameMk id="28" creationId="{ACA0884E-0343-4D02-8E3F-FD05E9CF2748}"/>
          </ac:graphicFrameMkLst>
        </pc:graphicFrameChg>
        <pc:graphicFrameChg chg="mod">
          <ac:chgData name="Antonio Carlos Assumpção" userId="6220ee74a8c688f2" providerId="LiveId" clId="{8070AA66-4A8D-4E10-8DFE-3BEF5B88EE01}" dt="2024-02-23T00:23:23.862" v="1025" actId="1036"/>
          <ac:graphicFrameMkLst>
            <pc:docMk/>
            <pc:sldMk cId="2510212058" sldId="575"/>
            <ac:graphicFrameMk id="34" creationId="{FB754FA7-A92C-48BF-833E-12726BA51ED3}"/>
          </ac:graphicFrameMkLst>
        </pc:graphicFrame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4" creationId="{9348D10F-E6CF-4697-A51A-B031AA08465C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5" creationId="{3EB18464-053F-4E95-88E1-AB5F06573CFA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6" creationId="{9E97B2D0-0C4A-4C28-B919-15232E735D17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7" creationId="{B41CC227-F8A4-4E0A-B5F6-1EB7E65B8398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8" creationId="{E2743A04-A6A9-448A-94A7-0011C48DDE92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30" creationId="{655DD91F-0DF4-4BDF-A95B-11D2E12045F9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35" creationId="{CB4D8E28-1468-4336-93D1-ED3CBEBD4CBF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42" creationId="{A788BC0B-3E91-4753-84DD-A041D2FEAAAF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47" creationId="{ED72F527-AD10-4ACA-8630-6D0F3D99F876}"/>
          </ac:cxnSpMkLst>
        </pc:cxnChg>
        <pc:cxnChg chg="mod">
          <ac:chgData name="Antonio Carlos Assumpção" userId="6220ee74a8c688f2" providerId="LiveId" clId="{8070AA66-4A8D-4E10-8DFE-3BEF5B88EE01}" dt="2024-02-23T00:23:23.862" v="1025" actId="1036"/>
          <ac:cxnSpMkLst>
            <pc:docMk/>
            <pc:sldMk cId="2510212058" sldId="575"/>
            <ac:cxnSpMk id="48" creationId="{81DC56E9-5CD5-4409-8EED-BCDDA49FA75B}"/>
          </ac:cxnSpMkLst>
        </pc:cxnChg>
      </pc:sldChg>
      <pc:sldChg chg="modSp mod">
        <pc:chgData name="Antonio Carlos Assumpção" userId="6220ee74a8c688f2" providerId="LiveId" clId="{8070AA66-4A8D-4E10-8DFE-3BEF5B88EE01}" dt="2024-02-23T00:24:00.983" v="1057" actId="1036"/>
        <pc:sldMkLst>
          <pc:docMk/>
          <pc:sldMk cId="2376268975" sldId="576"/>
        </pc:sldMkLst>
        <pc:graphicFrameChg chg="mod">
          <ac:chgData name="Antonio Carlos Assumpção" userId="6220ee74a8c688f2" providerId="LiveId" clId="{8070AA66-4A8D-4E10-8DFE-3BEF5B88EE01}" dt="2024-02-23T00:24:00.983" v="1057" actId="1036"/>
          <ac:graphicFrameMkLst>
            <pc:docMk/>
            <pc:sldMk cId="2376268975" sldId="576"/>
            <ac:graphicFrameMk id="7" creationId="{02560989-A800-4EA9-961A-4A135003D54A}"/>
          </ac:graphicFrameMkLst>
        </pc:graphicFrameChg>
        <pc:graphicFrameChg chg="mod">
          <ac:chgData name="Antonio Carlos Assumpção" userId="6220ee74a8c688f2" providerId="LiveId" clId="{8070AA66-4A8D-4E10-8DFE-3BEF5B88EE01}" dt="2024-02-23T00:24:00.983" v="1057" actId="1036"/>
          <ac:graphicFrameMkLst>
            <pc:docMk/>
            <pc:sldMk cId="2376268975" sldId="576"/>
            <ac:graphicFrameMk id="9" creationId="{86E6AB9E-4705-4F69-9E18-4C163013D841}"/>
          </ac:graphicFrameMkLst>
        </pc:graphicFrameChg>
        <pc:picChg chg="mod">
          <ac:chgData name="Antonio Carlos Assumpção" userId="6220ee74a8c688f2" providerId="LiveId" clId="{8070AA66-4A8D-4E10-8DFE-3BEF5B88EE01}" dt="2024-02-23T00:24:00.983" v="1057" actId="1036"/>
          <ac:picMkLst>
            <pc:docMk/>
            <pc:sldMk cId="2376268975" sldId="576"/>
            <ac:picMk id="5" creationId="{4B671F78-995C-4932-91B8-7C0BA09733EC}"/>
          </ac:picMkLst>
        </pc:picChg>
      </pc:sldChg>
      <pc:sldChg chg="modSp mod">
        <pc:chgData name="Antonio Carlos Assumpção" userId="6220ee74a8c688f2" providerId="LiveId" clId="{8070AA66-4A8D-4E10-8DFE-3BEF5B88EE01}" dt="2024-02-23T00:04:48.882" v="87"/>
        <pc:sldMkLst>
          <pc:docMk/>
          <pc:sldMk cId="383322056" sldId="577"/>
        </pc:sldMkLst>
        <pc:spChg chg="mod">
          <ac:chgData name="Antonio Carlos Assumpção" userId="6220ee74a8c688f2" providerId="LiveId" clId="{8070AA66-4A8D-4E10-8DFE-3BEF5B88EE01}" dt="2024-02-23T00:04:48.882" v="87"/>
          <ac:spMkLst>
            <pc:docMk/>
            <pc:sldMk cId="383322056" sldId="577"/>
            <ac:spMk id="3" creationId="{5B4F6898-575B-4B28-A73C-D6DCF4227EFA}"/>
          </ac:spMkLst>
        </pc:spChg>
      </pc:sldChg>
      <pc:sldChg chg="modSp mod">
        <pc:chgData name="Antonio Carlos Assumpção" userId="6220ee74a8c688f2" providerId="LiveId" clId="{8070AA66-4A8D-4E10-8DFE-3BEF5B88EE01}" dt="2024-02-23T00:24:28.504" v="1098" actId="1036"/>
        <pc:sldMkLst>
          <pc:docMk/>
          <pc:sldMk cId="721690544" sldId="578"/>
        </pc:sldMkLst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3" creationId="{7D93A3D8-8408-49A6-B813-9A50A149C6E1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4" creationId="{8AF8C3B1-F75D-4599-8C87-7997A91067D2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5" creationId="{DB0D5EA4-2D64-4BAB-8FE8-B1003B481868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9" creationId="{372C667F-93FE-4A75-99F2-B84EA43E47B8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10" creationId="{F2754FBA-996E-4F20-A95F-88D2590FE770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12" creationId="{3256E11F-601C-4E89-A3F6-DA01DA8DE7EB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13" creationId="{CCCE88AB-059B-48F5-8692-975310A4C845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14" creationId="{B92472C7-2428-458F-91BE-6EFBE918481B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15" creationId="{86EBDDBF-6CFF-421A-8AAD-87CEC7B78A7C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19" creationId="{ABED57DE-1989-4926-B907-76D41121DFBC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20" creationId="{6480BC42-7117-4808-AB79-501042B61A68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22" creationId="{C60336BE-4E3B-4DE8-A6CD-58A743953469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23" creationId="{35DC23B5-4D58-4812-9558-7471B66AE7F4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24" creationId="{A47BFCB9-CF2E-4E8E-8359-4ED2B909C610}"/>
          </ac:spMkLst>
        </pc:spChg>
        <pc:spChg chg="mod">
          <ac:chgData name="Antonio Carlos Assumpção" userId="6220ee74a8c688f2" providerId="LiveId" clId="{8070AA66-4A8D-4E10-8DFE-3BEF5B88EE01}" dt="2024-02-23T00:24:28.504" v="1098" actId="1036"/>
          <ac:spMkLst>
            <pc:docMk/>
            <pc:sldMk cId="721690544" sldId="578"/>
            <ac:spMk id="25" creationId="{94E6546C-DBC5-445D-9B3D-9A70E34210ED}"/>
          </ac:spMkLst>
        </pc:spChg>
        <pc:grpChg chg="mod">
          <ac:chgData name="Antonio Carlos Assumpção" userId="6220ee74a8c688f2" providerId="LiveId" clId="{8070AA66-4A8D-4E10-8DFE-3BEF5B88EE01}" dt="2024-02-23T00:24:28.504" v="1098" actId="1036"/>
          <ac:grpSpMkLst>
            <pc:docMk/>
            <pc:sldMk cId="721690544" sldId="578"/>
            <ac:grpSpMk id="6" creationId="{3C739DC0-1984-4AD2-AB59-87CFDD22112F}"/>
          </ac:grpSpMkLst>
        </pc:grpChg>
        <pc:grpChg chg="mod">
          <ac:chgData name="Antonio Carlos Assumpção" userId="6220ee74a8c688f2" providerId="LiveId" clId="{8070AA66-4A8D-4E10-8DFE-3BEF5B88EE01}" dt="2024-02-23T00:24:28.504" v="1098" actId="1036"/>
          <ac:grpSpMkLst>
            <pc:docMk/>
            <pc:sldMk cId="721690544" sldId="578"/>
            <ac:grpSpMk id="16" creationId="{1F5C753D-5E71-4B09-9160-3E018D1DAAE6}"/>
          </ac:grpSpMkLst>
        </pc:grpChg>
        <pc:cxnChg chg="mod">
          <ac:chgData name="Antonio Carlos Assumpção" userId="6220ee74a8c688f2" providerId="LiveId" clId="{8070AA66-4A8D-4E10-8DFE-3BEF5B88EE01}" dt="2024-02-23T00:24:28.504" v="1098" actId="1036"/>
          <ac:cxnSpMkLst>
            <pc:docMk/>
            <pc:sldMk cId="721690544" sldId="578"/>
            <ac:cxnSpMk id="7" creationId="{F740C68A-A628-490E-B9C2-A83FE4AFAB22}"/>
          </ac:cxnSpMkLst>
        </pc:cxnChg>
        <pc:cxnChg chg="mod">
          <ac:chgData name="Antonio Carlos Assumpção" userId="6220ee74a8c688f2" providerId="LiveId" clId="{8070AA66-4A8D-4E10-8DFE-3BEF5B88EE01}" dt="2024-02-23T00:24:28.504" v="1098" actId="1036"/>
          <ac:cxnSpMkLst>
            <pc:docMk/>
            <pc:sldMk cId="721690544" sldId="578"/>
            <ac:cxnSpMk id="8" creationId="{00DE4E79-537C-4B11-BAF1-4B61BAEE9C4D}"/>
          </ac:cxnSpMkLst>
        </pc:cxnChg>
        <pc:cxnChg chg="mod">
          <ac:chgData name="Antonio Carlos Assumpção" userId="6220ee74a8c688f2" providerId="LiveId" clId="{8070AA66-4A8D-4E10-8DFE-3BEF5B88EE01}" dt="2024-02-23T00:24:28.504" v="1098" actId="1036"/>
          <ac:cxnSpMkLst>
            <pc:docMk/>
            <pc:sldMk cId="721690544" sldId="578"/>
            <ac:cxnSpMk id="11" creationId="{9C260129-F343-4BF6-B62B-48B432C087E6}"/>
          </ac:cxnSpMkLst>
        </pc:cxnChg>
        <pc:cxnChg chg="mod">
          <ac:chgData name="Antonio Carlos Assumpção" userId="6220ee74a8c688f2" providerId="LiveId" clId="{8070AA66-4A8D-4E10-8DFE-3BEF5B88EE01}" dt="2024-02-23T00:24:28.504" v="1098" actId="1036"/>
          <ac:cxnSpMkLst>
            <pc:docMk/>
            <pc:sldMk cId="721690544" sldId="578"/>
            <ac:cxnSpMk id="17" creationId="{0337D4AE-A9AA-4D20-92F6-03F29471BF19}"/>
          </ac:cxnSpMkLst>
        </pc:cxnChg>
        <pc:cxnChg chg="mod">
          <ac:chgData name="Antonio Carlos Assumpção" userId="6220ee74a8c688f2" providerId="LiveId" clId="{8070AA66-4A8D-4E10-8DFE-3BEF5B88EE01}" dt="2024-02-23T00:24:28.504" v="1098" actId="1036"/>
          <ac:cxnSpMkLst>
            <pc:docMk/>
            <pc:sldMk cId="721690544" sldId="578"/>
            <ac:cxnSpMk id="18" creationId="{96157529-2878-42AF-BD47-68ACADAD0C5A}"/>
          </ac:cxnSpMkLst>
        </pc:cxnChg>
        <pc:cxnChg chg="mod">
          <ac:chgData name="Antonio Carlos Assumpção" userId="6220ee74a8c688f2" providerId="LiveId" clId="{8070AA66-4A8D-4E10-8DFE-3BEF5B88EE01}" dt="2024-02-23T00:24:28.504" v="1098" actId="1036"/>
          <ac:cxnSpMkLst>
            <pc:docMk/>
            <pc:sldMk cId="721690544" sldId="578"/>
            <ac:cxnSpMk id="21" creationId="{75E9F8CB-7057-4686-8C85-88A13B8CD74C}"/>
          </ac:cxnSpMkLst>
        </pc:cxnChg>
      </pc:sldChg>
      <pc:sldChg chg="modSp mod">
        <pc:chgData name="Antonio Carlos Assumpção" userId="6220ee74a8c688f2" providerId="LiveId" clId="{8070AA66-4A8D-4E10-8DFE-3BEF5B88EE01}" dt="2024-02-23T00:24:37.572" v="1116" actId="1036"/>
        <pc:sldMkLst>
          <pc:docMk/>
          <pc:sldMk cId="3221548665" sldId="579"/>
        </pc:sldMkLst>
        <pc:spChg chg="mod">
          <ac:chgData name="Antonio Carlos Assumpção" userId="6220ee74a8c688f2" providerId="LiveId" clId="{8070AA66-4A8D-4E10-8DFE-3BEF5B88EE01}" dt="2024-02-23T00:24:37.572" v="1116" actId="1036"/>
          <ac:spMkLst>
            <pc:docMk/>
            <pc:sldMk cId="3221548665" sldId="579"/>
            <ac:spMk id="3" creationId="{EB37BC0D-0C4F-4D12-B57F-D3866D5E3383}"/>
          </ac:spMkLst>
        </pc:spChg>
      </pc:sldChg>
      <pc:sldChg chg="modSp">
        <pc:chgData name="Antonio Carlos Assumpção" userId="6220ee74a8c688f2" providerId="LiveId" clId="{8070AA66-4A8D-4E10-8DFE-3BEF5B88EE01}" dt="2024-02-23T00:25:04.282" v="1154" actId="1036"/>
        <pc:sldMkLst>
          <pc:docMk/>
          <pc:sldMk cId="1130969631" sldId="580"/>
        </pc:sldMkLst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4" creationId="{6B48B360-EA0B-4CE2-AEC5-3C2E707EF474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5" creationId="{374AE7EF-1FB8-4A14-818F-8745F4E81BE4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6" creationId="{334BC629-F0B9-4343-9F80-879A4EC0BC65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7" creationId="{29086B8C-3A8C-4B95-815D-AFE20017C94B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8" creationId="{B4365C23-770D-40F7-A3BE-FE6FD296F2AD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9" creationId="{0B1D84EB-5E88-417C-883F-829AF14D92F7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0" creationId="{669AF860-F5DB-4D40-A3D5-FA74C9A2EE71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1" creationId="{28C97057-40A1-474C-8D25-B2390A18EB22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2" creationId="{80991249-401E-43C8-A25E-C9E32123C407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3" creationId="{DA13C73A-FE76-4915-82DE-A800552857CA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4" creationId="{99615B12-E0ED-4EDE-AB29-72B3A7E52C27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5" creationId="{ACDBB6E1-1188-4E23-A5A1-35325EEEFDD3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6" creationId="{D53ACBE7-8064-4FC3-80CC-826DA466A6CE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19" creationId="{BCB49D50-A36E-4CFC-9654-D9DA22510A6D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21" creationId="{EC18BA54-1A43-4439-8123-7A7227F3CB42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25" creationId="{1F94F08B-E3F5-4DF4-869A-0390605E2E0F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26" creationId="{4EBA5272-D57C-43B4-901B-EE849395143D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27" creationId="{FBE159FB-9B6F-4111-ADA0-9F885BAA35D4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28" creationId="{41C5E4CC-3EE7-42C5-8CDB-41A874B45001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29" creationId="{0D1DEE84-A8A7-4305-8D14-BEA8E05848FE}"/>
          </ac:spMkLst>
        </pc:spChg>
        <pc:spChg chg="mod">
          <ac:chgData name="Antonio Carlos Assumpção" userId="6220ee74a8c688f2" providerId="LiveId" clId="{8070AA66-4A8D-4E10-8DFE-3BEF5B88EE01}" dt="2024-02-23T00:25:04.282" v="1154" actId="1036"/>
          <ac:spMkLst>
            <pc:docMk/>
            <pc:sldMk cId="1130969631" sldId="580"/>
            <ac:spMk id="30" creationId="{B5C149DB-0479-468E-8DEB-C06F8D2CEB6C}"/>
          </ac:spMkLst>
        </pc:sp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17" creationId="{E2255BDC-D650-490B-B1A0-5340639C9B32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18" creationId="{1A3BE02D-883B-4263-88FA-5A32945B020B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20" creationId="{49BF6652-C51D-4E01-A5AE-A30D7D4F2691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22" creationId="{9D384969-EAD3-44A7-8C8E-4000F852BEF4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23" creationId="{0DE6111F-810D-48D3-9AA2-9EFF7A30B50E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24" creationId="{E48D5D5B-FB2B-4A5A-A877-E7964FD0D8A2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31" creationId="{BB2256FB-E8D2-4772-AB69-D35B89456B9A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32" creationId="{4DBCF328-055E-424D-BE48-EEEAF830A2EB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33" creationId="{F371BA5E-DA6D-424E-A8B0-DCDB0B476F20}"/>
          </ac:cxnSpMkLst>
        </pc:cxnChg>
        <pc:cxnChg chg="mod">
          <ac:chgData name="Antonio Carlos Assumpção" userId="6220ee74a8c688f2" providerId="LiveId" clId="{8070AA66-4A8D-4E10-8DFE-3BEF5B88EE01}" dt="2024-02-23T00:25:04.282" v="1154" actId="1036"/>
          <ac:cxnSpMkLst>
            <pc:docMk/>
            <pc:sldMk cId="1130969631" sldId="580"/>
            <ac:cxnSpMk id="34" creationId="{A8242451-E81C-4FFB-B0F4-BD1D3EBD407F}"/>
          </ac:cxnSpMkLst>
        </pc:cxnChg>
      </pc:sldChg>
      <pc:sldChg chg="modSp mod">
        <pc:chgData name="Antonio Carlos Assumpção" userId="6220ee74a8c688f2" providerId="LiveId" clId="{8070AA66-4A8D-4E10-8DFE-3BEF5B88EE01}" dt="2024-02-23T00:25:19.665" v="1174" actId="1036"/>
        <pc:sldMkLst>
          <pc:docMk/>
          <pc:sldMk cId="1346137109" sldId="581"/>
        </pc:sldMkLst>
        <pc:spChg chg="mod">
          <ac:chgData name="Antonio Carlos Assumpção" userId="6220ee74a8c688f2" providerId="LiveId" clId="{8070AA66-4A8D-4E10-8DFE-3BEF5B88EE01}" dt="2024-02-23T00:25:19.665" v="1174" actId="1036"/>
          <ac:spMkLst>
            <pc:docMk/>
            <pc:sldMk cId="1346137109" sldId="581"/>
            <ac:spMk id="8" creationId="{05C2A139-A3B1-4122-9DCF-2624BEC9B492}"/>
          </ac:spMkLst>
        </pc:spChg>
        <pc:spChg chg="mod">
          <ac:chgData name="Antonio Carlos Assumpção" userId="6220ee74a8c688f2" providerId="LiveId" clId="{8070AA66-4A8D-4E10-8DFE-3BEF5B88EE01}" dt="2024-02-23T00:25:19.665" v="1174" actId="1036"/>
          <ac:spMkLst>
            <pc:docMk/>
            <pc:sldMk cId="1346137109" sldId="581"/>
            <ac:spMk id="9" creationId="{5D809823-C286-446A-B380-E3F44FFB3505}"/>
          </ac:spMkLst>
        </pc:spChg>
      </pc:sldChg>
      <pc:sldChg chg="modSp mod">
        <pc:chgData name="Antonio Carlos Assumpção" userId="6220ee74a8c688f2" providerId="LiveId" clId="{8070AA66-4A8D-4E10-8DFE-3BEF5B88EE01}" dt="2024-02-23T00:25:31.413" v="1188" actId="1036"/>
        <pc:sldMkLst>
          <pc:docMk/>
          <pc:sldMk cId="404814126" sldId="582"/>
        </pc:sldMkLst>
        <pc:spChg chg="mod">
          <ac:chgData name="Antonio Carlos Assumpção" userId="6220ee74a8c688f2" providerId="LiveId" clId="{8070AA66-4A8D-4E10-8DFE-3BEF5B88EE01}" dt="2024-02-23T00:25:31.413" v="1188" actId="1036"/>
          <ac:spMkLst>
            <pc:docMk/>
            <pc:sldMk cId="404814126" sldId="582"/>
            <ac:spMk id="4" creationId="{EC4E0F68-7B9E-4DE4-AB39-2A552AD7C8DA}"/>
          </ac:spMkLst>
        </pc:spChg>
        <pc:graphicFrameChg chg="mod">
          <ac:chgData name="Antonio Carlos Assumpção" userId="6220ee74a8c688f2" providerId="LiveId" clId="{8070AA66-4A8D-4E10-8DFE-3BEF5B88EE01}" dt="2024-02-23T00:25:31.413" v="1188" actId="1036"/>
          <ac:graphicFrameMkLst>
            <pc:docMk/>
            <pc:sldMk cId="404814126" sldId="582"/>
            <ac:graphicFrameMk id="5" creationId="{06981D66-9F83-4675-BEE1-33507A94DFFB}"/>
          </ac:graphicFrameMkLst>
        </pc:graphicFrameChg>
      </pc:sldChg>
      <pc:sldChg chg="modSp mod">
        <pc:chgData name="Antonio Carlos Assumpção" userId="6220ee74a8c688f2" providerId="LiveId" clId="{8070AA66-4A8D-4E10-8DFE-3BEF5B88EE01}" dt="2024-02-23T00:25:41.968" v="1198" actId="1036"/>
        <pc:sldMkLst>
          <pc:docMk/>
          <pc:sldMk cId="3570913959" sldId="583"/>
        </pc:sldMkLst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4" creationId="{2E2A62DA-62A3-4C93-BABE-514E883C88D6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9" creationId="{FE612EBB-7937-40D2-B30F-AA72BED44C5A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10" creationId="{35C579DD-C96C-49C9-B9C0-9966853B23D7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13" creationId="{184F3951-EEF1-4EE9-B70B-4A8748949CF5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14" creationId="{C8281134-8140-4290-8774-6CAB17FBEC24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18" creationId="{AE192B95-F3A4-478F-AC2F-0030AA86E8AD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19" creationId="{9D167B72-B4B3-455A-B640-ED408AFD89E6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20" creationId="{6B8F31C8-AFB1-40D9-983C-F230360FF35C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24" creationId="{4241EC82-6DCD-4353-92DB-282E34C51E32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25" creationId="{6D82AA9C-D726-4751-993C-2CDD12CAD59C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26" creationId="{3846202E-BB54-4A09-9A9B-BB9C3FEFC9FC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27" creationId="{57D97FEE-0E39-478D-A6FB-0DA6404DA2FC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28" creationId="{158D24C2-C0A7-4398-AFE7-0F17AE660495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29" creationId="{05C46788-D630-400F-BFE4-2537C5851C89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30" creationId="{1E9DB1C7-EE11-4E86-9A31-2823F2C66FBD}"/>
          </ac:spMkLst>
        </pc:spChg>
        <pc:spChg chg="mod">
          <ac:chgData name="Antonio Carlos Assumpção" userId="6220ee74a8c688f2" providerId="LiveId" clId="{8070AA66-4A8D-4E10-8DFE-3BEF5B88EE01}" dt="2024-02-23T00:25:41.968" v="1198" actId="1036"/>
          <ac:spMkLst>
            <pc:docMk/>
            <pc:sldMk cId="3570913959" sldId="583"/>
            <ac:spMk id="31" creationId="{D7E4710C-3205-47FA-B62D-B99231C1C7A2}"/>
          </ac:spMkLst>
        </pc:spChg>
        <pc:graphicFrameChg chg="mod">
          <ac:chgData name="Antonio Carlos Assumpção" userId="6220ee74a8c688f2" providerId="LiveId" clId="{8070AA66-4A8D-4E10-8DFE-3BEF5B88EE01}" dt="2024-02-23T00:25:41.968" v="1198" actId="1036"/>
          <ac:graphicFrameMkLst>
            <pc:docMk/>
            <pc:sldMk cId="3570913959" sldId="583"/>
            <ac:graphicFrameMk id="5" creationId="{0442E2A5-9A14-4313-AF25-C230D45D3FEA}"/>
          </ac:graphicFrameMkLst>
        </pc:graphicFrameChg>
        <pc:graphicFrameChg chg="mod">
          <ac:chgData name="Antonio Carlos Assumpção" userId="6220ee74a8c688f2" providerId="LiveId" clId="{8070AA66-4A8D-4E10-8DFE-3BEF5B88EE01}" dt="2024-02-23T00:25:41.968" v="1198" actId="1036"/>
          <ac:graphicFrameMkLst>
            <pc:docMk/>
            <pc:sldMk cId="3570913959" sldId="583"/>
            <ac:graphicFrameMk id="6" creationId="{68CD6AEF-3223-4008-B17E-8D1BF348B10A}"/>
          </ac:graphicFrameMkLst>
        </pc:graphicFrame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7" creationId="{A865303A-486B-4497-B9E0-625B902CDC68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8" creationId="{09FA555B-BDA8-406F-96FF-B4B8E5A49D69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11" creationId="{6453AF14-6A31-4FE6-8C1A-67435D727D1E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12" creationId="{F02CB747-8C97-4AEC-B988-F94806032D95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15" creationId="{CC61061E-C510-41AF-9C53-655C8F57318A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16" creationId="{221C8C48-FCDC-455B-A8D6-FA6CCB719332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17" creationId="{87C53579-4599-4260-BD78-1448362CAB1C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21" creationId="{56F9F814-83F3-433F-AEF9-3BCAEA5D38BE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22" creationId="{B3099698-F10A-4F79-B3E5-D016E881C49F}"/>
          </ac:cxnSpMkLst>
        </pc:cxnChg>
        <pc:cxnChg chg="mod">
          <ac:chgData name="Antonio Carlos Assumpção" userId="6220ee74a8c688f2" providerId="LiveId" clId="{8070AA66-4A8D-4E10-8DFE-3BEF5B88EE01}" dt="2024-02-23T00:25:41.968" v="1198" actId="1036"/>
          <ac:cxnSpMkLst>
            <pc:docMk/>
            <pc:sldMk cId="3570913959" sldId="583"/>
            <ac:cxnSpMk id="23" creationId="{D9AED9B0-B1AA-46F2-90BC-5444B02F81AF}"/>
          </ac:cxnSpMkLst>
        </pc:cxnChg>
      </pc:sldChg>
      <pc:sldMasterChg chg="addSp delSp modSp mod">
        <pc:chgData name="Antonio Carlos Assumpção" userId="6220ee74a8c688f2" providerId="LiveId" clId="{8070AA66-4A8D-4E10-8DFE-3BEF5B88EE01}" dt="2024-02-23T00:11:14.015" v="99"/>
        <pc:sldMasterMkLst>
          <pc:docMk/>
          <pc:sldMasterMk cId="0" sldId="2147483651"/>
        </pc:sldMasterMkLst>
        <pc:spChg chg="add del">
          <ac:chgData name="Antonio Carlos Assumpção" userId="6220ee74a8c688f2" providerId="LiveId" clId="{8070AA66-4A8D-4E10-8DFE-3BEF5B88EE01}" dt="2024-02-23T00:08:14.994" v="96" actId="478"/>
          <ac:spMkLst>
            <pc:docMk/>
            <pc:sldMasterMk cId="0" sldId="2147483651"/>
            <ac:spMk id="2" creationId="{DBB869E3-39CA-45A6-8728-52CDB2D5EAFB}"/>
          </ac:spMkLst>
        </pc:spChg>
        <pc:spChg chg="add del">
          <ac:chgData name="Antonio Carlos Assumpção" userId="6220ee74a8c688f2" providerId="LiveId" clId="{8070AA66-4A8D-4E10-8DFE-3BEF5B88EE01}" dt="2024-02-23T00:08:16.970" v="97" actId="478"/>
          <ac:spMkLst>
            <pc:docMk/>
            <pc:sldMasterMk cId="0" sldId="2147483651"/>
            <ac:spMk id="3" creationId="{6AC67E6A-EFC0-41D4-B131-0B9C0B7BA5E6}"/>
          </ac:spMkLst>
        </pc:spChg>
        <pc:spChg chg="add mod">
          <ac:chgData name="Antonio Carlos Assumpção" userId="6220ee74a8c688f2" providerId="LiveId" clId="{8070AA66-4A8D-4E10-8DFE-3BEF5B88EE01}" dt="2024-02-23T00:11:14.015" v="99"/>
          <ac:spMkLst>
            <pc:docMk/>
            <pc:sldMasterMk cId="0" sldId="2147483651"/>
            <ac:spMk id="4" creationId="{B27863B8-61DB-4EE9-5CA7-6DDD9F9522E7}"/>
          </ac:spMkLst>
        </pc:spChg>
        <pc:picChg chg="add mod">
          <ac:chgData name="Antonio Carlos Assumpção" userId="6220ee74a8c688f2" providerId="LiveId" clId="{8070AA66-4A8D-4E10-8DFE-3BEF5B88EE01}" dt="2024-02-23T00:11:14.015" v="99"/>
          <ac:picMkLst>
            <pc:docMk/>
            <pc:sldMasterMk cId="0" sldId="2147483651"/>
            <ac:picMk id="5" creationId="{9E54A66F-D00F-FE75-184B-DA134947E2D7}"/>
          </ac:picMkLst>
        </pc:picChg>
      </pc:sldMasterChg>
      <pc:sldMasterChg chg="addSp modTransition modSldLayout">
        <pc:chgData name="Antonio Carlos Assumpção" userId="6220ee74a8c688f2" providerId="LiveId" clId="{8070AA66-4A8D-4E10-8DFE-3BEF5B88EE01}" dt="2024-02-23T00:01:25.884" v="41"/>
        <pc:sldMasterMkLst>
          <pc:docMk/>
          <pc:sldMasterMk cId="564526644" sldId="2147483750"/>
        </pc:sldMasterMkLst>
        <pc:spChg chg="add">
          <ac:chgData name="Antonio Carlos Assumpção" userId="6220ee74a8c688f2" providerId="LiveId" clId="{8070AA66-4A8D-4E10-8DFE-3BEF5B88EE01}" dt="2024-02-23T00:00:59.060" v="0"/>
          <ac:spMkLst>
            <pc:docMk/>
            <pc:sldMasterMk cId="564526644" sldId="2147483750"/>
            <ac:spMk id="7" creationId="{7CD4D32C-7DA8-2F4C-25EB-5283F6E269C6}"/>
          </ac:spMkLst>
        </pc:spChg>
        <pc:spChg chg="add">
          <ac:chgData name="Antonio Carlos Assumpção" userId="6220ee74a8c688f2" providerId="LiveId" clId="{8070AA66-4A8D-4E10-8DFE-3BEF5B88EE01}" dt="2024-02-23T00:00:59.060" v="0"/>
          <ac:spMkLst>
            <pc:docMk/>
            <pc:sldMasterMk cId="564526644" sldId="2147483750"/>
            <ac:spMk id="8" creationId="{91B11EC8-59E6-ADA9-9D28-0C2AD7B63995}"/>
          </ac:spMkLst>
        </pc:sp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2852395306" sldId="2147483751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3006418599" sldId="2147483752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1924223829" sldId="2147483753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1197800986" sldId="2147483754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1407538294" sldId="2147483755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2785553423" sldId="2147483756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63770175" sldId="2147483757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2389558139" sldId="2147483758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1388158424" sldId="2147483759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1025538368" sldId="2147483760"/>
          </pc:sldLayoutMkLst>
        </pc:sldLayoutChg>
        <pc:sldLayoutChg chg="modTransition">
          <pc:chgData name="Antonio Carlos Assumpção" userId="6220ee74a8c688f2" providerId="LiveId" clId="{8070AA66-4A8D-4E10-8DFE-3BEF5B88EE01}" dt="2024-02-23T00:01:25.884" v="41"/>
          <pc:sldLayoutMkLst>
            <pc:docMk/>
            <pc:sldMasterMk cId="564526644" sldId="2147483750"/>
            <pc:sldLayoutMk cId="1900170373" sldId="2147483761"/>
          </pc:sldLayoutMkLst>
        </pc:sldLayoutChg>
      </pc:sldMasterChg>
      <pc:sldMasterChg chg="modTransition modSldLayout">
        <pc:chgData name="Antonio Carlos Assumpção" userId="6220ee74a8c688f2" providerId="LiveId" clId="{8070AA66-4A8D-4E10-8DFE-3BEF5B88EE01}" dt="2024-02-23T00:04:48.882" v="87"/>
        <pc:sldMasterMkLst>
          <pc:docMk/>
          <pc:sldMasterMk cId="1111975519" sldId="2147483750"/>
        </pc:sldMasterMkLst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618049380" sldId="2147483751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2783404901" sldId="2147483752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4258340120" sldId="2147483753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1433024721" sldId="2147483754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3886597675" sldId="2147483755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1781254579" sldId="2147483756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600909957" sldId="2147483757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1281888781" sldId="2147483758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1622760751" sldId="2147483759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1546688428" sldId="2147483760"/>
          </pc:sldLayoutMkLst>
        </pc:sldLayoutChg>
        <pc:sldLayoutChg chg="modTransition">
          <pc:chgData name="Antonio Carlos Assumpção" userId="6220ee74a8c688f2" providerId="LiveId" clId="{8070AA66-4A8D-4E10-8DFE-3BEF5B88EE01}" dt="2024-02-23T00:04:48.882" v="87"/>
          <pc:sldLayoutMkLst>
            <pc:docMk/>
            <pc:sldMasterMk cId="1111975519" sldId="2147483750"/>
            <pc:sldLayoutMk cId="3636968126" sldId="214748376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2475"/>
            <a:ext cx="6594475" cy="3709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85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6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76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34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026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1315" name="Rectangle 1027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12</a:t>
            </a:r>
          </a:p>
        </p:txBody>
      </p:sp>
      <p:sp>
        <p:nvSpPr>
          <p:cNvPr id="141316" name="Rectangle 1028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1317" name="Rectangle 1029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1318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41319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72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44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9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495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254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50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1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515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909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69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0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60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29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71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2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62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54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73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63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654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76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5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65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480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79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8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68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92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27863B8-61DB-4EE9-5CA7-6DDD9F9522E7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Imagem 7">
            <a:extLst>
              <a:ext uri="{FF2B5EF4-FFF2-40B4-BE49-F238E27FC236}">
                <a16:creationId xmlns:a16="http://schemas.microsoft.com/office/drawing/2014/main" id="{9E54A66F-D00F-FE75-184B-DA134947E2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1FD4716-F463-BC0A-211B-04A25083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841625"/>
            <a:ext cx="11233150" cy="1666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Microeconomia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CNU - 2024 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Parte I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Introdução: Oferta, Demanda, Equilíbrio e Eficiência Econômica</a:t>
            </a:r>
          </a:p>
        </p:txBody>
      </p:sp>
      <p:pic>
        <p:nvPicPr>
          <p:cNvPr id="4" name="Imagem 5">
            <a:extLst>
              <a:ext uri="{FF2B5EF4-FFF2-40B4-BE49-F238E27FC236}">
                <a16:creationId xmlns:a16="http://schemas.microsoft.com/office/drawing/2014/main" id="{B1B1EFB9-7D24-778F-3B2D-C78FCA1BA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04813"/>
            <a:ext cx="6935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8C8F544B-B02E-57F5-A657-E320CA8789A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96000" y="5445125"/>
            <a:ext cx="5710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Prof. Antonio Carlos Assumpção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Site : acjassumpcao.com</a:t>
            </a:r>
            <a:endParaRPr lang="en-US" altLang="pt-BR" sz="2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744598" y="5995176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4259198" y="5995176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4106798" y="5982476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>
            <a:off x="2714721" y="1601245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6" name="Line 7"/>
          <p:cNvSpPr>
            <a:spLocks noChangeShapeType="1"/>
          </p:cNvSpPr>
          <p:nvPr/>
        </p:nvSpPr>
        <p:spPr bwMode="auto">
          <a:xfrm>
            <a:off x="2733771" y="5784016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6817692" y="5726867"/>
            <a:ext cx="40235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Q</a:t>
            </a:r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2280205" y="1478717"/>
            <a:ext cx="37029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P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814735" y="1459665"/>
            <a:ext cx="8777288" cy="4159248"/>
            <a:chOff x="1455" y="1036"/>
            <a:chExt cx="5529" cy="2620"/>
          </a:xfrm>
        </p:grpSpPr>
        <p:sp>
          <p:nvSpPr>
            <p:cNvPr id="9241" name="Rectangle 18"/>
            <p:cNvSpPr>
              <a:spLocks noChangeArrowheads="1"/>
            </p:cNvSpPr>
            <p:nvPr/>
          </p:nvSpPr>
          <p:spPr bwMode="auto">
            <a:xfrm>
              <a:off x="2249" y="1673"/>
              <a:ext cx="78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Q = 8 - 2P</a:t>
              </a:r>
            </a:p>
          </p:txBody>
        </p:sp>
        <p:sp>
          <p:nvSpPr>
            <p:cNvPr id="9242" name="Rectangle 19"/>
            <p:cNvSpPr>
              <a:spLocks noChangeArrowheads="1"/>
            </p:cNvSpPr>
            <p:nvPr/>
          </p:nvSpPr>
          <p:spPr bwMode="auto">
            <a:xfrm>
              <a:off x="2969" y="2249"/>
              <a:ext cx="56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-1</a:t>
              </a:r>
            </a:p>
          </p:txBody>
        </p:sp>
        <p:sp>
          <p:nvSpPr>
            <p:cNvPr id="9243" name="Rectangle 20"/>
            <p:cNvSpPr>
              <a:spLocks noChangeArrowheads="1"/>
            </p:cNvSpPr>
            <p:nvPr/>
          </p:nvSpPr>
          <p:spPr bwMode="auto">
            <a:xfrm>
              <a:off x="4133" y="3425"/>
              <a:ext cx="51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0</a:t>
              </a:r>
            </a:p>
          </p:txBody>
        </p:sp>
        <p:graphicFrame>
          <p:nvGraphicFramePr>
            <p:cNvPr id="9218" name="Object 2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854" y="1161"/>
            <a:ext cx="71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58720" imgH="164880" progId="Equation.3">
                    <p:embed/>
                  </p:oleObj>
                </mc:Choice>
                <mc:Fallback>
                  <p:oleObj name="Equation" r:id="rId3" imgW="558720" imgH="164880" progId="Equation.3">
                    <p:embed/>
                    <p:pic>
                      <p:nvPicPr>
                        <p:cNvPr id="9218" name="Object 21">
                          <a:hlinkClick r:id="" action="ppaction://ole?verb=0"/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" y="1161"/>
                          <a:ext cx="71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H="1">
              <a:off x="2619" y="243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5" name="Line 23"/>
            <p:cNvSpPr>
              <a:spLocks noChangeShapeType="1"/>
            </p:cNvSpPr>
            <p:nvPr/>
          </p:nvSpPr>
          <p:spPr bwMode="auto">
            <a:xfrm flipH="1">
              <a:off x="3807" y="3591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flipH="1">
              <a:off x="1923" y="1815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7" name="Line 25"/>
            <p:cNvSpPr>
              <a:spLocks noChangeShapeType="1"/>
            </p:cNvSpPr>
            <p:nvPr/>
          </p:nvSpPr>
          <p:spPr bwMode="auto">
            <a:xfrm flipH="1">
              <a:off x="1455" y="135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8" name="Rectangle 26"/>
            <p:cNvSpPr>
              <a:spLocks noChangeArrowheads="1"/>
            </p:cNvSpPr>
            <p:nvPr/>
          </p:nvSpPr>
          <p:spPr bwMode="auto">
            <a:xfrm>
              <a:off x="2863" y="1036"/>
              <a:ext cx="4121" cy="483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2200" dirty="0" err="1">
                  <a:latin typeface="Arial" charset="0"/>
                </a:rPr>
                <a:t>Os</a:t>
              </a:r>
              <a:r>
                <a:rPr lang="en-US" sz="2200" dirty="0">
                  <a:latin typeface="Arial" charset="0"/>
                </a:rPr>
                <a:t> </a:t>
              </a:r>
              <a:r>
                <a:rPr lang="en-US" sz="2200" dirty="0" err="1">
                  <a:latin typeface="Arial" charset="0"/>
                </a:rPr>
                <a:t>consumidores</a:t>
              </a:r>
              <a:r>
                <a:rPr lang="en-US" sz="2200" dirty="0">
                  <a:latin typeface="Arial" charset="0"/>
                </a:rPr>
                <a:t> </a:t>
              </a:r>
              <a:r>
                <a:rPr lang="en-US" sz="2200" dirty="0" err="1">
                  <a:latin typeface="Arial" charset="0"/>
                </a:rPr>
                <a:t>são</a:t>
              </a:r>
              <a:r>
                <a:rPr lang="en-US" sz="2200" dirty="0">
                  <a:latin typeface="Arial" charset="0"/>
                </a:rPr>
                <a:t> </a:t>
              </a:r>
              <a:r>
                <a:rPr lang="en-US" sz="2200" dirty="0" err="1">
                  <a:latin typeface="Arial" charset="0"/>
                </a:rPr>
                <a:t>mais</a:t>
              </a:r>
              <a:r>
                <a:rPr lang="en-US" sz="2200" dirty="0">
                  <a:latin typeface="Arial" charset="0"/>
                </a:rPr>
                <a:t> </a:t>
              </a:r>
              <a:r>
                <a:rPr lang="en-US" sz="2200" dirty="0" err="1">
                  <a:latin typeface="Arial" charset="0"/>
                </a:rPr>
                <a:t>sensíveis</a:t>
              </a:r>
              <a:r>
                <a:rPr lang="en-US" sz="2200" dirty="0">
                  <a:latin typeface="Arial" charset="0"/>
                </a:rPr>
                <a:t> as </a:t>
              </a:r>
              <a:r>
                <a:rPr lang="en-US" sz="2200" dirty="0" err="1">
                  <a:latin typeface="Arial" charset="0"/>
                </a:rPr>
                <a:t>alterações</a:t>
              </a:r>
              <a:r>
                <a:rPr lang="en-US" sz="2200" dirty="0">
                  <a:latin typeface="Arial" charset="0"/>
                </a:rPr>
                <a:t> no </a:t>
              </a:r>
              <a:r>
                <a:rPr lang="en-US" sz="2200" dirty="0" err="1">
                  <a:latin typeface="Arial" charset="0"/>
                </a:rPr>
                <a:t>preço</a:t>
              </a:r>
              <a:r>
                <a:rPr lang="en-US" sz="2200" dirty="0">
                  <a:latin typeface="Arial" charset="0"/>
                </a:rPr>
                <a:t>  </a:t>
              </a:r>
              <a:r>
                <a:rPr lang="en-US" sz="2200" dirty="0" err="1">
                  <a:latin typeface="Arial" charset="0"/>
                </a:rPr>
                <a:t>quanto</a:t>
              </a:r>
              <a:r>
                <a:rPr lang="en-US" sz="2200" dirty="0">
                  <a:latin typeface="Arial" charset="0"/>
                </a:rPr>
                <a:t> </a:t>
              </a:r>
              <a:r>
                <a:rPr lang="en-US" sz="2200" dirty="0" err="1">
                  <a:latin typeface="Arial" charset="0"/>
                </a:rPr>
                <a:t>mais</a:t>
              </a:r>
              <a:r>
                <a:rPr lang="en-US" sz="2200" dirty="0">
                  <a:latin typeface="Arial" charset="0"/>
                </a:rPr>
                <a:t> </a:t>
              </a:r>
              <a:r>
                <a:rPr lang="en-US" sz="2200" dirty="0" err="1">
                  <a:latin typeface="Arial" charset="0"/>
                </a:rPr>
                <a:t>elevado</a:t>
              </a:r>
              <a:r>
                <a:rPr lang="en-US" sz="2200" dirty="0">
                  <a:latin typeface="Arial" charset="0"/>
                </a:rPr>
                <a:t> </a:t>
              </a:r>
              <a:r>
                <a:rPr lang="en-US" sz="2200" dirty="0" err="1">
                  <a:latin typeface="Arial" charset="0"/>
                </a:rPr>
                <a:t>este</a:t>
              </a:r>
              <a:r>
                <a:rPr lang="en-US" sz="2200" dirty="0">
                  <a:latin typeface="Arial" charset="0"/>
                </a:rPr>
                <a:t> for.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382934" y="1902580"/>
            <a:ext cx="8321683" cy="4211637"/>
            <a:chOff x="1183" y="1315"/>
            <a:chExt cx="5242" cy="2653"/>
          </a:xfrm>
        </p:grpSpPr>
        <p:sp>
          <p:nvSpPr>
            <p:cNvPr id="9231" name="Rectangle 11"/>
            <p:cNvSpPr>
              <a:spLocks noChangeArrowheads="1"/>
            </p:cNvSpPr>
            <p:nvPr/>
          </p:nvSpPr>
          <p:spPr bwMode="auto">
            <a:xfrm>
              <a:off x="1183" y="1315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4</a:t>
              </a:r>
            </a:p>
          </p:txBody>
        </p:sp>
        <p:sp>
          <p:nvSpPr>
            <p:cNvPr id="9232" name="Rectangle 13"/>
            <p:cNvSpPr>
              <a:spLocks noChangeArrowheads="1"/>
            </p:cNvSpPr>
            <p:nvPr/>
          </p:nvSpPr>
          <p:spPr bwMode="auto">
            <a:xfrm>
              <a:off x="3689" y="373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8</a:t>
              </a:r>
            </a:p>
          </p:txBody>
        </p:sp>
        <p:grpSp>
          <p:nvGrpSpPr>
            <p:cNvPr id="9233" name="Group 29"/>
            <p:cNvGrpSpPr>
              <a:grpSpLocks/>
            </p:cNvGrpSpPr>
            <p:nvPr/>
          </p:nvGrpSpPr>
          <p:grpSpPr bwMode="auto">
            <a:xfrm>
              <a:off x="1183" y="1443"/>
              <a:ext cx="5242" cy="2525"/>
              <a:chOff x="1183" y="1443"/>
              <a:chExt cx="5242" cy="2525"/>
            </a:xfrm>
          </p:grpSpPr>
          <p:sp>
            <p:nvSpPr>
              <p:cNvPr id="9234" name="Line 10"/>
              <p:cNvSpPr>
                <a:spLocks noChangeShapeType="1"/>
              </p:cNvSpPr>
              <p:nvPr/>
            </p:nvSpPr>
            <p:spPr bwMode="auto">
              <a:xfrm>
                <a:off x="1383" y="1443"/>
                <a:ext cx="2433" cy="231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5" name="Rectangle 12"/>
              <p:cNvSpPr>
                <a:spLocks noChangeArrowheads="1"/>
              </p:cNvSpPr>
              <p:nvPr/>
            </p:nvSpPr>
            <p:spPr bwMode="auto">
              <a:xfrm>
                <a:off x="1183" y="2441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8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9236" name="Rectangle 14"/>
              <p:cNvSpPr>
                <a:spLocks noChangeArrowheads="1"/>
              </p:cNvSpPr>
              <p:nvPr/>
            </p:nvSpPr>
            <p:spPr bwMode="auto">
              <a:xfrm>
                <a:off x="2441" y="3737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8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9237" name="Line 15"/>
              <p:cNvSpPr>
                <a:spLocks noChangeShapeType="1"/>
              </p:cNvSpPr>
              <p:nvPr/>
            </p:nvSpPr>
            <p:spPr bwMode="auto">
              <a:xfrm>
                <a:off x="1419" y="2544"/>
                <a:ext cx="11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8" name="Line 16"/>
              <p:cNvSpPr>
                <a:spLocks noChangeShapeType="1"/>
              </p:cNvSpPr>
              <p:nvPr/>
            </p:nvSpPr>
            <p:spPr bwMode="auto">
              <a:xfrm>
                <a:off x="2544" y="2571"/>
                <a:ext cx="0" cy="11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9" name="Oval 17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0" name="Rectangle 28"/>
              <p:cNvSpPr>
                <a:spLocks noChangeArrowheads="1"/>
              </p:cNvSpPr>
              <p:nvPr/>
            </p:nvSpPr>
            <p:spPr bwMode="auto">
              <a:xfrm>
                <a:off x="4065" y="2692"/>
                <a:ext cx="2360" cy="696"/>
              </a:xfrm>
              <a:prstGeom prst="rect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200" b="1" dirty="0" err="1">
                    <a:latin typeface="Arial" charset="0"/>
                  </a:rPr>
                  <a:t>Curva</a:t>
                </a:r>
                <a:r>
                  <a:rPr lang="en-US" sz="2200" b="1" dirty="0">
                    <a:latin typeface="Arial" charset="0"/>
                  </a:rPr>
                  <a:t> da </a:t>
                </a:r>
                <a:r>
                  <a:rPr lang="en-US" sz="2200" b="1" dirty="0" err="1">
                    <a:latin typeface="Arial" charset="0"/>
                  </a:rPr>
                  <a:t>Demanda</a:t>
                </a:r>
                <a:r>
                  <a:rPr lang="en-US" sz="2200" b="1" dirty="0">
                    <a:latin typeface="Arial" charset="0"/>
                  </a:rPr>
                  <a:t> Linear </a:t>
                </a:r>
              </a:p>
              <a:p>
                <a:pPr algn="ctr"/>
                <a:r>
                  <a:rPr lang="en-US" sz="2200" b="1" i="1" dirty="0">
                    <a:latin typeface="Arial" charset="0"/>
                  </a:rPr>
                  <a:t>Q = a - </a:t>
                </a:r>
                <a:r>
                  <a:rPr lang="en-US" sz="2200" b="1" i="1" dirty="0" err="1">
                    <a:latin typeface="Arial" charset="0"/>
                  </a:rPr>
                  <a:t>bP</a:t>
                </a:r>
                <a:endParaRPr lang="en-US" sz="2200" b="1" i="1" dirty="0">
                  <a:latin typeface="Arial" charset="0"/>
                </a:endParaRPr>
              </a:p>
              <a:p>
                <a:pPr algn="ctr"/>
                <a:r>
                  <a:rPr lang="en-US" sz="2200" b="1" i="1" dirty="0">
                    <a:latin typeface="Arial" charset="0"/>
                  </a:rPr>
                  <a:t>Q = 8 - 2P</a:t>
                </a:r>
                <a:endParaRPr lang="en-US" sz="2200" b="1" dirty="0">
                  <a:latin typeface="Arial" charset="0"/>
                </a:endParaRPr>
              </a:p>
            </p:txBody>
          </p:sp>
        </p:grpSp>
      </p:grpSp>
      <p:sp>
        <p:nvSpPr>
          <p:cNvPr id="4" name="CaixaDeTexto 3"/>
          <p:cNvSpPr txBox="1"/>
          <p:nvPr/>
        </p:nvSpPr>
        <p:spPr>
          <a:xfrm>
            <a:off x="996462" y="450666"/>
            <a:ext cx="10598725" cy="49244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Demanda linear: a elasticidade-preço da demanda varia de 0 a </a:t>
            </a:r>
            <a:r>
              <a:rPr lang="pt-BR" sz="2600" b="1" dirty="0">
                <a:latin typeface="+mn-lt"/>
                <a:sym typeface="Symbol" panose="05050102010706020507" pitchFamily="18" charset="2"/>
              </a:rPr>
              <a:t> .</a:t>
            </a:r>
            <a:endParaRPr lang="en-US" sz="2600" b="1" dirty="0">
              <a:latin typeface="+mn-lt"/>
            </a:endParaRPr>
          </a:p>
        </p:txBody>
      </p:sp>
      <p:cxnSp>
        <p:nvCxnSpPr>
          <p:cNvPr id="6" name="Conector de Seta Reta 5"/>
          <p:cNvCxnSpPr/>
          <p:nvPr/>
        </p:nvCxnSpPr>
        <p:spPr bwMode="auto">
          <a:xfrm>
            <a:off x="8159260" y="943109"/>
            <a:ext cx="0" cy="53560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2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831502"/>
              </p:ext>
            </p:extLst>
          </p:nvPr>
        </p:nvGraphicFramePr>
        <p:xfrm>
          <a:off x="6967867" y="2530905"/>
          <a:ext cx="301783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88840" imgH="419040" progId="Equation.DSMT4">
                  <p:embed/>
                </p:oleObj>
              </mc:Choice>
              <mc:Fallback>
                <p:oleObj name="Equation" r:id="rId5" imgW="888840" imgH="419040" progId="Equation.DSMT4">
                  <p:embed/>
                  <p:pic>
                    <p:nvPicPr>
                      <p:cNvPr id="32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867" y="2530905"/>
                        <a:ext cx="3017838" cy="12731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898650" y="501585"/>
            <a:ext cx="8307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 dirty="0">
                <a:latin typeface="Arial" charset="0"/>
              </a:rPr>
              <a:t>A Receita Total das Firmas e a </a:t>
            </a:r>
            <a:br>
              <a:rPr lang="pt-BR" sz="3200" b="1" dirty="0">
                <a:latin typeface="Arial" charset="0"/>
              </a:rPr>
            </a:br>
            <a:r>
              <a:rPr lang="pt-BR" sz="3200" b="1" dirty="0">
                <a:latin typeface="Arial" charset="0"/>
              </a:rPr>
              <a:t>Elasticidade-Preço da Demanda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58972" y="1699629"/>
            <a:ext cx="1161416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charset="0"/>
              </a:rPr>
              <a:t>Receita Total = P x Q = Gasto dos Consumidores</a:t>
            </a:r>
          </a:p>
          <a:p>
            <a:pPr marL="914400" lvl="1" indent="-457200" algn="just">
              <a:spcBef>
                <a:spcPct val="40000"/>
              </a:spcBef>
              <a:buSzPct val="80000"/>
              <a:buFont typeface="Wingdings" panose="05000000000000000000" pitchFamily="2" charset="2"/>
              <a:buChar char="§"/>
            </a:pPr>
            <a:r>
              <a:rPr lang="pt-BR" sz="2600" dirty="0">
                <a:latin typeface="Arial" charset="0"/>
              </a:rPr>
              <a:t>Se  a   elasticidade-preço   da   demanda  for  unitária,  uma alteração no preço não altera a receita total.</a:t>
            </a:r>
          </a:p>
          <a:p>
            <a:pPr marL="914400" lvl="1" indent="-457200" algn="just">
              <a:spcBef>
                <a:spcPct val="40000"/>
              </a:spcBef>
              <a:buSzPct val="80000"/>
              <a:buFont typeface="Wingdings" panose="05000000000000000000" pitchFamily="2" charset="2"/>
              <a:buChar char="§"/>
            </a:pPr>
            <a:r>
              <a:rPr lang="pt-BR" sz="2600" dirty="0">
                <a:latin typeface="Arial" charset="0"/>
              </a:rPr>
              <a:t>Se a  demanda  for elástica,  um  aumento no preço reduz a receita total e uma redução no preço aumenta a receita total.</a:t>
            </a:r>
          </a:p>
          <a:p>
            <a:pPr marL="914400" lvl="1" indent="-457200" algn="just">
              <a:spcBef>
                <a:spcPct val="40000"/>
              </a:spcBef>
              <a:buSzPct val="80000"/>
              <a:buFont typeface="Wingdings" panose="05000000000000000000" pitchFamily="2" charset="2"/>
              <a:buChar char="§"/>
            </a:pPr>
            <a:r>
              <a:rPr lang="pt-BR" sz="2600" dirty="0">
                <a:latin typeface="Arial" charset="0"/>
              </a:rPr>
              <a:t>Se a demanda for inelástica, um aumento no preço aumenta a receita total e uma redução no preço reduz a receita total.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ítulo 1"/>
          <p:cNvSpPr>
            <a:spLocks noGrp="1"/>
          </p:cNvSpPr>
          <p:nvPr>
            <p:ph type="title"/>
          </p:nvPr>
        </p:nvSpPr>
        <p:spPr>
          <a:xfrm>
            <a:off x="1925787" y="122620"/>
            <a:ext cx="9012385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Um Caso Extremo: A Hipérbole Equilátera.</a:t>
            </a:r>
          </a:p>
        </p:txBody>
      </p:sp>
      <p:sp>
        <p:nvSpPr>
          <p:cNvPr id="13317" name="Espaço Reservado para Conteúdo 2"/>
          <p:cNvSpPr>
            <a:spLocks noGrp="1"/>
          </p:cNvSpPr>
          <p:nvPr>
            <p:ph idx="1"/>
          </p:nvPr>
        </p:nvSpPr>
        <p:spPr>
          <a:xfrm>
            <a:off x="540329" y="1178095"/>
            <a:ext cx="11305309" cy="1876425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Existe um caso particular onde a demanda possui a mesma elasticidade para qualquer preço. Isto ocorre quando a curva de demanda é representada por uma hipérbole equilátera.</a:t>
            </a:r>
          </a:p>
        </p:txBody>
      </p:sp>
      <p:cxnSp>
        <p:nvCxnSpPr>
          <p:cNvPr id="13320" name="Conector de seta reta 8"/>
          <p:cNvCxnSpPr>
            <a:cxnSpLocks noChangeShapeType="1"/>
          </p:cNvCxnSpPr>
          <p:nvPr/>
        </p:nvCxnSpPr>
        <p:spPr bwMode="auto">
          <a:xfrm rot="5400000" flipH="1" flipV="1">
            <a:off x="2034966" y="4549946"/>
            <a:ext cx="2889250" cy="14287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3321" name="Conector de seta reta 10"/>
          <p:cNvCxnSpPr>
            <a:cxnSpLocks noChangeShapeType="1"/>
          </p:cNvCxnSpPr>
          <p:nvPr/>
        </p:nvCxnSpPr>
        <p:spPr bwMode="auto">
          <a:xfrm>
            <a:off x="3472448" y="6016001"/>
            <a:ext cx="3730625" cy="158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3322" name="CaixaDeTexto 11"/>
          <p:cNvSpPr txBox="1">
            <a:spLocks noChangeArrowheads="1"/>
          </p:cNvSpPr>
          <p:nvPr/>
        </p:nvSpPr>
        <p:spPr bwMode="auto">
          <a:xfrm>
            <a:off x="3089572" y="2996577"/>
            <a:ext cx="113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latin typeface="+mn-lt"/>
              </a:rPr>
              <a:t>P</a:t>
            </a:r>
          </a:p>
        </p:txBody>
      </p:sp>
      <p:sp>
        <p:nvSpPr>
          <p:cNvPr id="13323" name="CaixaDeTexto 12"/>
          <p:cNvSpPr txBox="1">
            <a:spLocks noChangeArrowheads="1"/>
          </p:cNvSpPr>
          <p:nvPr/>
        </p:nvSpPr>
        <p:spPr bwMode="auto">
          <a:xfrm>
            <a:off x="7034798" y="5991615"/>
            <a:ext cx="1133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latin typeface="+mn-lt"/>
              </a:rPr>
              <a:t>Q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246059"/>
              </p:ext>
            </p:extLst>
          </p:nvPr>
        </p:nvGraphicFramePr>
        <p:xfrm>
          <a:off x="6716649" y="5254632"/>
          <a:ext cx="1706915" cy="640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28600" progId="Equation.DSMT4">
                  <p:embed/>
                </p:oleObj>
              </mc:Choice>
              <mc:Fallback>
                <p:oleObj name="Equation" r:id="rId2" imgW="609480" imgH="228600" progId="Equation.DSMT4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649" y="5254632"/>
                        <a:ext cx="1706915" cy="640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rco 1"/>
          <p:cNvSpPr/>
          <p:nvPr/>
        </p:nvSpPr>
        <p:spPr bwMode="auto">
          <a:xfrm rot="11134330">
            <a:off x="3658908" y="792291"/>
            <a:ext cx="5654880" cy="5070634"/>
          </a:xfrm>
          <a:prstGeom prst="arc">
            <a:avLst>
              <a:gd name="adj1" fmla="val 15563437"/>
              <a:gd name="adj2" fmla="val 21412000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5000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D2E419D-F09B-43D5-A094-F97BC32421E8}"/>
              </a:ext>
            </a:extLst>
          </p:cNvPr>
          <p:cNvSpPr/>
          <p:nvPr/>
        </p:nvSpPr>
        <p:spPr bwMode="auto">
          <a:xfrm>
            <a:off x="2286923" y="5826265"/>
            <a:ext cx="7641594" cy="938719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5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1A55D7D-2C09-4832-A40B-E1E3A74B6D27}"/>
              </a:ext>
            </a:extLst>
          </p:cNvPr>
          <p:cNvSpPr/>
          <p:nvPr/>
        </p:nvSpPr>
        <p:spPr bwMode="auto">
          <a:xfrm>
            <a:off x="2275203" y="5125226"/>
            <a:ext cx="7641594" cy="65013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 bwMode="auto">
          <a:xfrm>
            <a:off x="8025305" y="3432189"/>
            <a:ext cx="1756003" cy="707886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z="4000" dirty="0"/>
          </a:p>
        </p:txBody>
      </p:sp>
      <p:sp>
        <p:nvSpPr>
          <p:cNvPr id="14341" name="Espaço Reservado para Conteúdo 2"/>
          <p:cNvSpPr>
            <a:spLocks noGrp="1"/>
          </p:cNvSpPr>
          <p:nvPr>
            <p:ph idx="1"/>
          </p:nvPr>
        </p:nvSpPr>
        <p:spPr>
          <a:xfrm>
            <a:off x="1890423" y="242076"/>
            <a:ext cx="8507412" cy="4883150"/>
          </a:xfrm>
        </p:spPr>
        <p:txBody>
          <a:bodyPr/>
          <a:lstStyle/>
          <a:p>
            <a:pPr>
              <a:buClrTx/>
            </a:pPr>
            <a:r>
              <a:rPr lang="pt-BR" dirty="0">
                <a:solidFill>
                  <a:schemeClr val="tx1"/>
                </a:solidFill>
              </a:rPr>
              <a:t>Prova</a:t>
            </a:r>
          </a:p>
          <a:p>
            <a:pPr>
              <a:buClrTx/>
            </a:pPr>
            <a:endParaRPr lang="pt-BR" sz="1800" dirty="0">
              <a:solidFill>
                <a:schemeClr val="tx1"/>
              </a:solidFill>
            </a:endParaRPr>
          </a:p>
          <a:p>
            <a:pPr>
              <a:buClrTx/>
            </a:pPr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sz="1200" b="1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pt-BR" dirty="0">
                <a:solidFill>
                  <a:schemeClr val="tx1"/>
                </a:solidFill>
              </a:rPr>
              <a:t>Logo: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850356"/>
              </p:ext>
            </p:extLst>
          </p:nvPr>
        </p:nvGraphicFramePr>
        <p:xfrm>
          <a:off x="2339399" y="712988"/>
          <a:ext cx="7441910" cy="360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480" imgH="1295280" progId="Equation.DSMT4">
                  <p:embed/>
                </p:oleObj>
              </mc:Choice>
              <mc:Fallback>
                <p:oleObj name="Equation" r:id="rId2" imgW="2679480" imgH="1295280" progId="Equation.DSMT4">
                  <p:embed/>
                  <p:pic>
                    <p:nvPicPr>
                      <p:cNvPr id="143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399" y="712988"/>
                        <a:ext cx="7441910" cy="3602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751044"/>
              </p:ext>
            </p:extLst>
          </p:nvPr>
        </p:nvGraphicFramePr>
        <p:xfrm>
          <a:off x="2275203" y="4965288"/>
          <a:ext cx="7616941" cy="1797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736560" progId="Equation.DSMT4">
                  <p:embed/>
                </p:oleObj>
              </mc:Choice>
              <mc:Fallback>
                <p:oleObj name="Equation" r:id="rId4" imgW="3136680" imgH="736560" progId="Equation.DSMT4">
                  <p:embed/>
                  <p:pic>
                    <p:nvPicPr>
                      <p:cNvPr id="143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203" y="4965288"/>
                        <a:ext cx="7616941" cy="1797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8488" y="462569"/>
            <a:ext cx="11813118" cy="3656012"/>
          </a:xfrm>
          <a:noFill/>
        </p:spPr>
        <p:txBody>
          <a:bodyPr/>
          <a:lstStyle/>
          <a:p>
            <a:pPr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Elasticidade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-Renda da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saber se o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normal (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≤ E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inferior (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0)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supérfluo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luxo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(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1).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Com a </a:t>
            </a:r>
            <a:r>
              <a:rPr lang="en-US" sz="3200" dirty="0" err="1">
                <a:solidFill>
                  <a:schemeClr val="tx1"/>
                </a:solidFill>
              </a:rPr>
              <a:t>Elasticidade</a:t>
            </a:r>
            <a:r>
              <a:rPr lang="en-US" dirty="0" err="1">
                <a:solidFill>
                  <a:schemeClr val="tx1"/>
                </a:solidFill>
              </a:rPr>
              <a:t>-</a:t>
            </a:r>
            <a:r>
              <a:rPr lang="en-US" sz="3200" dirty="0" err="1">
                <a:solidFill>
                  <a:schemeClr val="tx1"/>
                </a:solidFill>
              </a:rPr>
              <a:t>Cruzada</a:t>
            </a:r>
            <a:r>
              <a:rPr lang="en-US" sz="3200" dirty="0">
                <a:solidFill>
                  <a:schemeClr val="tx1"/>
                </a:solidFill>
              </a:rPr>
              <a:t> da </a:t>
            </a:r>
            <a:r>
              <a:rPr lang="en-US" sz="3200" dirty="0" err="1">
                <a:solidFill>
                  <a:schemeClr val="tx1"/>
                </a:solidFill>
              </a:rPr>
              <a:t>Demanda</a:t>
            </a:r>
            <a:r>
              <a:rPr lang="en-US" sz="3200" dirty="0">
                <a:solidFill>
                  <a:schemeClr val="tx1"/>
                </a:solidFill>
              </a:rPr>
              <a:t> Podemos saber se </a:t>
            </a:r>
            <a:r>
              <a:rPr lang="en-US" sz="3200" dirty="0" err="1">
                <a:solidFill>
                  <a:schemeClr val="tx1"/>
                </a:solidFill>
              </a:rPr>
              <a:t>os</a:t>
            </a:r>
            <a:r>
              <a:rPr lang="en-US" sz="3200" dirty="0">
                <a:solidFill>
                  <a:schemeClr val="tx1"/>
                </a:solidFill>
              </a:rPr>
              <a:t> bens </a:t>
            </a:r>
            <a:r>
              <a:rPr lang="en-US" sz="3200" dirty="0" err="1">
                <a:solidFill>
                  <a:schemeClr val="tx1"/>
                </a:solidFill>
              </a:rPr>
              <a:t>são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substitutos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0)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complementares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0)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ou</a:t>
            </a:r>
            <a:r>
              <a:rPr lang="en-US" sz="3200" dirty="0">
                <a:solidFill>
                  <a:schemeClr val="tx1"/>
                </a:solidFill>
              </a:rPr>
              <a:t> independents (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0).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4"/>
          <p:cNvSpPr>
            <a:spLocks noGrp="1" noChangeArrowheads="1"/>
          </p:cNvSpPr>
          <p:nvPr>
            <p:ph type="title"/>
          </p:nvPr>
        </p:nvSpPr>
        <p:spPr>
          <a:xfrm>
            <a:off x="2576946" y="760619"/>
            <a:ext cx="7481455" cy="723900"/>
          </a:xfrm>
          <a:noFill/>
        </p:spPr>
        <p:txBody>
          <a:bodyPr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Elasticidades</a:t>
            </a:r>
            <a:r>
              <a:rPr lang="en-US" sz="3200" dirty="0">
                <a:solidFill>
                  <a:schemeClr val="tx1"/>
                </a:solidFill>
              </a:rPr>
              <a:t> de </a:t>
            </a:r>
            <a:r>
              <a:rPr lang="en-US" sz="3200" dirty="0" err="1">
                <a:solidFill>
                  <a:schemeClr val="tx1"/>
                </a:solidFill>
              </a:rPr>
              <a:t>Curto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prazo</a:t>
            </a:r>
            <a:r>
              <a:rPr lang="en-US" sz="3200" dirty="0">
                <a:solidFill>
                  <a:schemeClr val="tx1"/>
                </a:solidFill>
              </a:rPr>
              <a:t> Versus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Elasticidades</a:t>
            </a:r>
            <a:r>
              <a:rPr lang="en-US" sz="3200" dirty="0">
                <a:solidFill>
                  <a:schemeClr val="tx1"/>
                </a:solidFill>
              </a:rPr>
              <a:t> de Longo </a:t>
            </a:r>
            <a:r>
              <a:rPr lang="en-US" sz="3200" dirty="0" err="1">
                <a:solidFill>
                  <a:schemeClr val="tx1"/>
                </a:solidFill>
              </a:rPr>
              <a:t>prazo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52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6948" y="1550496"/>
            <a:ext cx="11802793" cy="2468563"/>
          </a:xfrm>
          <a:noFill/>
        </p:spPr>
        <p:txBody>
          <a:bodyPr/>
          <a:lstStyle/>
          <a:p>
            <a:pPr algn="just">
              <a:spcBef>
                <a:spcPts val="30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No </a:t>
            </a:r>
            <a:r>
              <a:rPr lang="en-US" dirty="0" err="1">
                <a:solidFill>
                  <a:schemeClr val="tx1"/>
                </a:solidFill>
              </a:rPr>
              <a:t>caso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muitas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mercadorias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demanda</a:t>
            </a:r>
            <a:r>
              <a:rPr lang="en-US" dirty="0">
                <a:solidFill>
                  <a:schemeClr val="tx1"/>
                </a:solidFill>
              </a:rPr>
              <a:t> é </a:t>
            </a:r>
            <a:r>
              <a:rPr lang="en-US" dirty="0" err="1">
                <a:solidFill>
                  <a:schemeClr val="tx1"/>
                </a:solidFill>
              </a:rPr>
              <a:t>muito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elástica</a:t>
            </a:r>
            <a:r>
              <a:rPr lang="en-US" dirty="0">
                <a:solidFill>
                  <a:schemeClr val="tx1"/>
                </a:solidFill>
              </a:rPr>
              <a:t> ao </a:t>
            </a:r>
            <a:r>
              <a:rPr lang="en-US" dirty="0" err="1">
                <a:solidFill>
                  <a:schemeClr val="tx1"/>
                </a:solidFill>
              </a:rPr>
              <a:t>preço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longo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prazo</a:t>
            </a:r>
            <a:r>
              <a:rPr lang="en-US" dirty="0">
                <a:solidFill>
                  <a:schemeClr val="tx1"/>
                </a:solidFill>
              </a:rPr>
              <a:t> do que a </a:t>
            </a:r>
            <a:r>
              <a:rPr lang="en-US" dirty="0" err="1">
                <a:solidFill>
                  <a:schemeClr val="tx1"/>
                </a:solidFill>
              </a:rPr>
              <a:t>curto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prazo</a:t>
            </a:r>
            <a:r>
              <a:rPr lang="en-US" dirty="0">
                <a:solidFill>
                  <a:schemeClr val="tx1"/>
                </a:solidFill>
              </a:rPr>
              <a:t>. Uma das </a:t>
            </a:r>
            <a:r>
              <a:rPr lang="en-US" dirty="0" err="1">
                <a:solidFill>
                  <a:schemeClr val="tx1"/>
                </a:solidFill>
              </a:rPr>
              <a:t>razões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isso</a:t>
            </a:r>
            <a:r>
              <a:rPr lang="en-US" dirty="0">
                <a:solidFill>
                  <a:schemeClr val="tx1"/>
                </a:solidFill>
              </a:rPr>
              <a:t> é que as </a:t>
            </a:r>
            <a:r>
              <a:rPr lang="en-US" dirty="0" err="1">
                <a:solidFill>
                  <a:schemeClr val="tx1"/>
                </a:solidFill>
              </a:rPr>
              <a:t>pessoas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demoram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modificar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hábitos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consumo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92260" y="4057570"/>
            <a:ext cx="11802792" cy="2175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b="1" kern="0" dirty="0">
                <a:solidFill>
                  <a:schemeClr val="tx1"/>
                </a:solidFill>
              </a:rPr>
              <a:t>No </a:t>
            </a:r>
            <a:r>
              <a:rPr lang="en-US" b="1" kern="0" dirty="0" err="1">
                <a:solidFill>
                  <a:schemeClr val="tx1"/>
                </a:solidFill>
              </a:rPr>
              <a:t>caso</a:t>
            </a:r>
            <a:r>
              <a:rPr lang="en-US" b="1" kern="0" dirty="0">
                <a:solidFill>
                  <a:schemeClr val="tx1"/>
                </a:solidFill>
              </a:rPr>
              <a:t> dos “outros bens” (</a:t>
            </a:r>
            <a:r>
              <a:rPr lang="en-US" b="1" kern="0" dirty="0" err="1">
                <a:solidFill>
                  <a:schemeClr val="tx1"/>
                </a:solidFill>
              </a:rPr>
              <a:t>duráveis</a:t>
            </a:r>
            <a:r>
              <a:rPr lang="en-US" b="1" kern="0" dirty="0">
                <a:solidFill>
                  <a:schemeClr val="tx1"/>
                </a:solidFill>
              </a:rPr>
              <a:t>):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sz="3200" kern="0" dirty="0" err="1">
                <a:solidFill>
                  <a:schemeClr val="tx1"/>
                </a:solidFill>
              </a:rPr>
              <a:t>Elasticidade</a:t>
            </a:r>
            <a:r>
              <a:rPr lang="en-US" sz="3200" kern="0" dirty="0">
                <a:solidFill>
                  <a:schemeClr val="tx1"/>
                </a:solidFill>
              </a:rPr>
              <a:t> de </a:t>
            </a:r>
            <a:r>
              <a:rPr lang="en-US" sz="3200" kern="0" dirty="0" err="1">
                <a:solidFill>
                  <a:schemeClr val="tx1"/>
                </a:solidFill>
              </a:rPr>
              <a:t>curto</a:t>
            </a:r>
            <a:r>
              <a:rPr lang="en-US" sz="3200" kern="0" dirty="0">
                <a:solidFill>
                  <a:schemeClr val="tx1"/>
                </a:solidFill>
              </a:rPr>
              <a:t> </a:t>
            </a:r>
            <a:r>
              <a:rPr lang="en-US" sz="3200" kern="0" dirty="0" err="1">
                <a:solidFill>
                  <a:schemeClr val="tx1"/>
                </a:solidFill>
              </a:rPr>
              <a:t>prazo</a:t>
            </a:r>
            <a:r>
              <a:rPr lang="en-US" sz="3200" kern="0" dirty="0">
                <a:solidFill>
                  <a:schemeClr val="tx1"/>
                </a:solidFill>
              </a:rPr>
              <a:t> é </a:t>
            </a:r>
            <a:r>
              <a:rPr lang="en-US" sz="3200" kern="0" dirty="0" err="1">
                <a:solidFill>
                  <a:schemeClr val="tx1"/>
                </a:solidFill>
              </a:rPr>
              <a:t>maior</a:t>
            </a:r>
            <a:r>
              <a:rPr lang="en-US" sz="3200" kern="0" dirty="0">
                <a:solidFill>
                  <a:schemeClr val="tx1"/>
                </a:solidFill>
              </a:rPr>
              <a:t> que a </a:t>
            </a:r>
            <a:r>
              <a:rPr lang="en-US" sz="3200" kern="0" dirty="0" err="1">
                <a:solidFill>
                  <a:schemeClr val="tx1"/>
                </a:solidFill>
              </a:rPr>
              <a:t>elasticidade</a:t>
            </a:r>
            <a:r>
              <a:rPr lang="en-US" sz="3200" kern="0" dirty="0">
                <a:solidFill>
                  <a:schemeClr val="tx1"/>
                </a:solidFill>
              </a:rPr>
              <a:t> de </a:t>
            </a:r>
            <a:r>
              <a:rPr lang="en-US" sz="3200" kern="0" dirty="0" err="1">
                <a:solidFill>
                  <a:schemeClr val="tx1"/>
                </a:solidFill>
              </a:rPr>
              <a:t>longo</a:t>
            </a:r>
            <a:r>
              <a:rPr lang="en-US" sz="3200" kern="0" dirty="0">
                <a:solidFill>
                  <a:schemeClr val="tx1"/>
                </a:solidFill>
              </a:rPr>
              <a:t> </a:t>
            </a:r>
            <a:r>
              <a:rPr lang="en-US" sz="3200" kern="0" dirty="0" err="1">
                <a:solidFill>
                  <a:schemeClr val="tx1"/>
                </a:solidFill>
              </a:rPr>
              <a:t>prazo</a:t>
            </a:r>
            <a:r>
              <a:rPr lang="en-US" sz="3200" kern="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42656" y="181892"/>
            <a:ext cx="850308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 dirty="0">
                <a:latin typeface="Arial" charset="0"/>
              </a:rPr>
              <a:t>Análise de Mercados Competitivos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8812" y="1122088"/>
            <a:ext cx="11830930" cy="48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charset="0"/>
              </a:rPr>
              <a:t>Em um mercado concorrencial a alocação de mercado é Pareto-eficiente (maximiza o excedente total).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charset="0"/>
              </a:rPr>
              <a:t>Quais os efeitos das intervenções governamentais ?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charset="0"/>
              </a:rPr>
              <a:t>Veremos um caso importante: a introdução de um imposto específico. Vejam os seguintes casos:</a:t>
            </a:r>
          </a:p>
          <a:p>
            <a:pPr marL="914400" lvl="1" indent="-457200" algn="just">
              <a:lnSpc>
                <a:spcPct val="90000"/>
              </a:lnSpc>
              <a:spcBef>
                <a:spcPts val="6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charset="0"/>
              </a:rPr>
              <a:t>Imposto de importação</a:t>
            </a:r>
          </a:p>
          <a:p>
            <a:pPr marL="914400" lvl="1" indent="-457200" algn="just">
              <a:lnSpc>
                <a:spcPct val="90000"/>
              </a:lnSpc>
              <a:spcBef>
                <a:spcPts val="6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charset="0"/>
              </a:rPr>
              <a:t>Tabelamento (preço máximo e preço mínimo)</a:t>
            </a:r>
          </a:p>
          <a:p>
            <a:pPr marL="914400" lvl="1" indent="-457200" algn="just">
              <a:lnSpc>
                <a:spcPct val="90000"/>
              </a:lnSpc>
              <a:spcBef>
                <a:spcPts val="6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charset="0"/>
              </a:rPr>
              <a:t>Subsídio</a:t>
            </a:r>
          </a:p>
          <a:p>
            <a:pPr marL="914400" lvl="1" indent="-457200" algn="just">
              <a:lnSpc>
                <a:spcPct val="90000"/>
              </a:lnSpc>
              <a:spcBef>
                <a:spcPts val="6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latin typeface="Arial" charset="0"/>
              </a:rPr>
              <a:t>Imposto </a:t>
            </a:r>
            <a:r>
              <a:rPr lang="pt-BR" sz="2800" i="1" dirty="0" err="1">
                <a:latin typeface="Arial" charset="0"/>
              </a:rPr>
              <a:t>ad-valorem</a:t>
            </a:r>
            <a:endParaRPr lang="pt-BR" sz="2800" i="1" dirty="0">
              <a:latin typeface="Arial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SzPct val="101000"/>
              <a:buFont typeface="Wingdings" panose="05000000000000000000" pitchFamily="2" charset="2"/>
              <a:buChar char="§"/>
            </a:pPr>
            <a:endParaRPr lang="pt-B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780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791200" y="380016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114799" y="4174236"/>
            <a:ext cx="394854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>
                <a:latin typeface="+mn-lt"/>
              </a:rPr>
              <a:t>Arrecadação do Governo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495800" y="2130691"/>
            <a:ext cx="305492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>
                <a:latin typeface="+mn-lt"/>
              </a:rPr>
              <a:t>Gastos do Governo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791200" y="174276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00276" y="3266761"/>
            <a:ext cx="3892861" cy="52322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2800" b="1"/>
              <a:t>G.S. = </a:t>
            </a:r>
            <a:r>
              <a:rPr lang="pt-BR" sz="2800" b="1">
                <a:latin typeface="Symbol" pitchFamily="18" charset="2"/>
              </a:rPr>
              <a:t>D</a:t>
            </a:r>
            <a:r>
              <a:rPr lang="pt-BR" sz="2800" b="1"/>
              <a:t>EP + </a:t>
            </a:r>
            <a:r>
              <a:rPr lang="pt-BR" sz="2800" b="1">
                <a:latin typeface="Symbol" pitchFamily="18" charset="2"/>
              </a:rPr>
              <a:t>D</a:t>
            </a:r>
            <a:r>
              <a:rPr lang="pt-BR" sz="2800" b="1"/>
              <a:t>EC + AG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55838" y="1214125"/>
            <a:ext cx="3840162" cy="528637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2800" b="1"/>
              <a:t>G.S. = </a:t>
            </a:r>
            <a:r>
              <a:rPr lang="pt-BR" sz="2800" b="1">
                <a:latin typeface="Symbol" pitchFamily="18" charset="2"/>
              </a:rPr>
              <a:t>D</a:t>
            </a:r>
            <a:r>
              <a:rPr lang="pt-BR" sz="2800" b="1"/>
              <a:t>EP + </a:t>
            </a:r>
            <a:r>
              <a:rPr lang="pt-BR" sz="2800" b="1">
                <a:latin typeface="Symbol" pitchFamily="18" charset="2"/>
              </a:rPr>
              <a:t>D</a:t>
            </a:r>
            <a:r>
              <a:rPr lang="pt-BR" sz="2800" b="1"/>
              <a:t>EC - GG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215064" y="1285562"/>
            <a:ext cx="4060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2000" b="1" dirty="0">
                <a:latin typeface="+mn-lt"/>
              </a:rPr>
              <a:t>(no caso de gastos do governo)</a:t>
            </a:r>
            <a:endParaRPr lang="pt-BR" dirty="0">
              <a:latin typeface="+mn-lt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165850" y="3342962"/>
            <a:ext cx="47452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2000" b="1" dirty="0">
                <a:latin typeface="+mn-lt"/>
              </a:rPr>
              <a:t>(no caso de arrecadação do governo)</a:t>
            </a:r>
            <a:endParaRPr lang="pt-BR" dirty="0">
              <a:latin typeface="+mn-lt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C0FA630-4DBE-49EB-AEFA-7EE258813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656" y="142562"/>
            <a:ext cx="850308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 dirty="0">
                <a:latin typeface="Arial" charset="0"/>
              </a:rPr>
              <a:t>Calculando o Ganho Social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68AFD82-029C-46AF-9449-785135CFD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12" y="5289005"/>
            <a:ext cx="11830930" cy="101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SzPct val="101000"/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charset="0"/>
              </a:rPr>
              <a:t>Claro, se GS &lt; 0 </a:t>
            </a:r>
            <a:r>
              <a:rPr lang="pt-BR" sz="2800" b="1" dirty="0">
                <a:latin typeface="Arial" charset="0"/>
                <a:sym typeface="Symbol" panose="05050102010706020507" pitchFamily="18" charset="2"/>
              </a:rPr>
              <a:t> Perda Social (“Peso Morto”)</a:t>
            </a:r>
            <a:endParaRPr lang="pt-BR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996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60622" y="210783"/>
            <a:ext cx="844715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 dirty="0">
                <a:latin typeface="Arial" charset="0"/>
              </a:rPr>
              <a:t>A Introdução de um Imposto Específico </a:t>
            </a:r>
            <a:r>
              <a:rPr lang="pt-BR" b="1" dirty="0">
                <a:latin typeface="Arial" charset="0"/>
              </a:rPr>
              <a:t>(valor $ fixo por unidade transacionada)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74926" y="1517033"/>
            <a:ext cx="9437688" cy="4318000"/>
            <a:chOff x="662" y="1128"/>
            <a:chExt cx="5945" cy="272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473" y="1296"/>
              <a:ext cx="3134" cy="1609"/>
            </a:xfrm>
            <a:prstGeom prst="rect">
              <a:avLst/>
            </a:prstGeom>
            <a:solidFill>
              <a:srgbClr val="F8F8F8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pt-BR" sz="2000" dirty="0">
                  <a:latin typeface="+mn-lt"/>
                </a:rPr>
                <a:t>A  introdução de   um  imposto específico  (taxa fixa por unidade) aumenta   os   custos   das   firmas, deslocando a curva de oferta  para   a esquerda. Isso eleva o preço para o consumidor (</a:t>
              </a:r>
              <a:r>
                <a:rPr lang="pt-BR" sz="2000" dirty="0" err="1">
                  <a:latin typeface="+mn-lt"/>
                </a:rPr>
                <a:t>Pc</a:t>
              </a:r>
              <a:r>
                <a:rPr lang="pt-BR" sz="2000" dirty="0">
                  <a:latin typeface="+mn-lt"/>
                </a:rPr>
                <a:t>) e reduz o preço recebido   pelo   produtor  (</a:t>
              </a:r>
              <a:r>
                <a:rPr lang="pt-BR" sz="2000" dirty="0" err="1">
                  <a:latin typeface="+mn-lt"/>
                </a:rPr>
                <a:t>Pr</a:t>
              </a:r>
              <a:r>
                <a:rPr lang="pt-BR" sz="2000" dirty="0">
                  <a:latin typeface="+mn-lt"/>
                </a:rPr>
                <a:t>).   A diferença entre os dois é dada pelo imposto (t).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684" y="2029"/>
              <a:ext cx="0" cy="1624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28" y="3598"/>
              <a:ext cx="28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i="1">
                  <a:solidFill>
                    <a:srgbClr val="0000CC"/>
                  </a:solidFill>
                </a:rPr>
                <a:t>Q’</a:t>
              </a:r>
              <a:endParaRPr lang="pt-BR" sz="2000" b="1" i="1" baseline="-25000">
                <a:solidFill>
                  <a:srgbClr val="0000CC"/>
                </a:solidFill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662" y="2020"/>
              <a:ext cx="972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731" y="1291"/>
              <a:ext cx="1821" cy="1541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510" y="1200"/>
              <a:ext cx="26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i="1">
                  <a:solidFill>
                    <a:srgbClr val="0000CC"/>
                  </a:solidFill>
                </a:rPr>
                <a:t>S</a:t>
              </a:r>
              <a:r>
                <a:rPr lang="pt-BR" sz="1400" b="1" i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 flipV="1">
              <a:off x="2467" y="1473"/>
              <a:ext cx="257" cy="3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2638" y="1128"/>
              <a:ext cx="1202" cy="573"/>
              <a:chOff x="2638" y="1128"/>
              <a:chExt cx="1202" cy="573"/>
            </a:xfrm>
          </p:grpSpPr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V="1">
                <a:off x="2638" y="1132"/>
                <a:ext cx="535" cy="5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V="1">
                <a:off x="3164" y="1136"/>
                <a:ext cx="6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3840" y="1128"/>
                <a:ext cx="0" cy="1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</p:grp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3327401" y="2404445"/>
            <a:ext cx="2892425" cy="2446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398839" y="2163145"/>
            <a:ext cx="3019425" cy="269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302992" y="4778090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000" b="1" i="1" dirty="0"/>
              <a:t>D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175376" y="2198071"/>
            <a:ext cx="32541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000" b="1" i="1"/>
              <a:t>S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2559050" y="1812308"/>
            <a:ext cx="0" cy="370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973889" y="5392120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/>
              <a:t>Q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235201" y="1671020"/>
            <a:ext cx="37029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/>
              <a:t>P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155826" y="3296621"/>
            <a:ext cx="42479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000" b="1" i="1"/>
              <a:t>P</a:t>
            </a:r>
            <a:r>
              <a:rPr lang="pt-BR" sz="2000" b="1" i="1" baseline="-25000"/>
              <a:t>0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2574925" y="3512520"/>
            <a:ext cx="22240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878388" y="3453784"/>
            <a:ext cx="0" cy="2071687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4811714" y="3439496"/>
            <a:ext cx="134937" cy="144463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4676776" y="5438159"/>
            <a:ext cx="45365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000" b="1" i="1"/>
              <a:t>Q</a:t>
            </a:r>
            <a:r>
              <a:rPr lang="pt-BR" sz="2000" b="1" i="1" baseline="-25000"/>
              <a:t>0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578100" y="5501658"/>
            <a:ext cx="4497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1828801" y="2790209"/>
            <a:ext cx="2436813" cy="1481137"/>
            <a:chOff x="192" y="1930"/>
            <a:chExt cx="1535" cy="933"/>
          </a:xfrm>
        </p:grpSpPr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98" y="2613"/>
              <a:ext cx="25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i="1">
                  <a:solidFill>
                    <a:srgbClr val="0000CC"/>
                  </a:solidFill>
                </a:rPr>
                <a:t>P</a:t>
              </a:r>
              <a:r>
                <a:rPr lang="pt-BR" sz="1400" b="1" i="1">
                  <a:solidFill>
                    <a:srgbClr val="0000CC"/>
                  </a:solidFill>
                </a:rPr>
                <a:t>r</a:t>
              </a:r>
              <a:endParaRPr lang="pt-BR" sz="1400" b="1" i="1" baseline="-25000">
                <a:solidFill>
                  <a:srgbClr val="0000CC"/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62" y="2749"/>
              <a:ext cx="972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98" y="1930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i="1">
                  <a:solidFill>
                    <a:srgbClr val="0000CC"/>
                  </a:solidFill>
                </a:rPr>
                <a:t>P</a:t>
              </a:r>
              <a:r>
                <a:rPr lang="pt-BR" sz="1400" b="1" i="1">
                  <a:solidFill>
                    <a:srgbClr val="0000CC"/>
                  </a:solidFill>
                </a:rPr>
                <a:t>c</a:t>
              </a:r>
              <a:endParaRPr lang="pt-BR" sz="1400" b="1" i="1" baseline="-25000">
                <a:solidFill>
                  <a:srgbClr val="0000CC"/>
                </a:solidFill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92" y="2248"/>
              <a:ext cx="18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b="1">
                  <a:solidFill>
                    <a:srgbClr val="0000CC"/>
                  </a:solidFill>
                </a:rPr>
                <a:t>t</a:t>
              </a: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1641" y="2704"/>
              <a:ext cx="86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1641" y="1975"/>
              <a:ext cx="86" cy="9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336" y="2016"/>
              <a:ext cx="48" cy="757"/>
            </a:xfrm>
            <a:prstGeom prst="leftBrace">
              <a:avLst>
                <a:gd name="adj1" fmla="val 131424"/>
                <a:gd name="adj2" fmla="val 50000"/>
              </a:avLst>
            </a:prstGeom>
            <a:solidFill>
              <a:schemeClr val="hlink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8" name="Grupo 2"/>
          <p:cNvGrpSpPr/>
          <p:nvPr/>
        </p:nvGrpSpPr>
        <p:grpSpPr>
          <a:xfrm>
            <a:off x="374073" y="2642885"/>
            <a:ext cx="11513127" cy="4086279"/>
            <a:chOff x="-1149927" y="2436409"/>
            <a:chExt cx="11513127" cy="4086279"/>
          </a:xfrm>
        </p:grpSpPr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1112829" y="2436409"/>
              <a:ext cx="3019425" cy="26987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CaixaDeTexto 37"/>
            <p:cNvSpPr txBox="1">
              <a:spLocks noChangeArrowheads="1"/>
            </p:cNvSpPr>
            <p:nvPr/>
          </p:nvSpPr>
          <p:spPr bwMode="auto">
            <a:xfrm>
              <a:off x="-1149927" y="5722469"/>
              <a:ext cx="11513127" cy="80021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pt-BR" sz="2300" b="1" dirty="0">
                  <a:solidFill>
                    <a:srgbClr val="FF0000"/>
                  </a:solidFill>
                  <a:latin typeface="+mn-lt"/>
                </a:rPr>
                <a:t>OBS</a:t>
              </a:r>
              <a:r>
                <a:rPr lang="pt-BR" sz="2300" dirty="0">
                  <a:solidFill>
                    <a:srgbClr val="FF0000"/>
                  </a:solidFill>
                  <a:latin typeface="+mn-lt"/>
                </a:rPr>
                <a:t>. Poderíamos obter o mesmo resultado deslocando a curva de demanda para a esquerda. A nova curva de demanda é obtida através da substituição de P por </a:t>
              </a:r>
              <a:r>
                <a:rPr lang="pt-BR" sz="2300" dirty="0" err="1">
                  <a:solidFill>
                    <a:srgbClr val="FF0000"/>
                  </a:solidFill>
                  <a:latin typeface="+mn-lt"/>
                </a:rPr>
                <a:t>P+t</a:t>
              </a:r>
              <a:r>
                <a:rPr lang="pt-BR" sz="2300" dirty="0">
                  <a:solidFill>
                    <a:srgbClr val="FF0000"/>
                  </a:solidFill>
                  <a:latin typeface="+mn-lt"/>
                </a:rPr>
                <a:t>.</a:t>
              </a:r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4098878" y="4914879"/>
              <a:ext cx="445636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i="1" dirty="0">
                  <a:solidFill>
                    <a:srgbClr val="FF0000"/>
                  </a:solidFill>
                </a:rPr>
                <a:t>D</a:t>
              </a:r>
              <a:r>
                <a:rPr lang="pt-BR" sz="1200" b="1" i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38357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71313" y="2294651"/>
            <a:ext cx="2608262" cy="685800"/>
            <a:chOff x="1189" y="2376"/>
            <a:chExt cx="1643" cy="432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 rot="10800000" flipH="1">
              <a:off x="2341" y="2376"/>
              <a:ext cx="491" cy="432"/>
            </a:xfrm>
            <a:prstGeom prst="rtTriangle">
              <a:avLst/>
            </a:prstGeom>
            <a:solidFill>
              <a:srgbClr val="FF7C8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89" y="2400"/>
              <a:ext cx="1152" cy="384"/>
            </a:xfrm>
            <a:prstGeom prst="rect">
              <a:avLst/>
            </a:prstGeom>
            <a:solidFill>
              <a:srgbClr val="FFDCB4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endParaRPr lang="pt-BR" sz="1800" b="1" i="1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352" y="242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000" b="1"/>
                <a:t>D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32" y="242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000" b="1"/>
                <a:t>C</a:t>
              </a: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3671313" y="1688227"/>
            <a:ext cx="2620962" cy="644525"/>
            <a:chOff x="1189" y="1994"/>
            <a:chExt cx="1651" cy="406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2341" y="1994"/>
              <a:ext cx="499" cy="406"/>
            </a:xfrm>
            <a:prstGeom prst="rtTriangle">
              <a:avLst/>
            </a:prstGeom>
            <a:solidFill>
              <a:srgbClr val="EAEAEA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endParaRPr lang="pt-BR" sz="1800" b="1" i="1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189" y="2016"/>
              <a:ext cx="1152" cy="384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endParaRPr lang="pt-BR" sz="1800" b="1" i="1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632" y="208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000" b="1"/>
                <a:t>A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352" y="208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000" b="1"/>
                <a:t>B</a:t>
              </a:r>
            </a:p>
          </p:txBody>
        </p:sp>
      </p:grp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4526975" y="1165939"/>
            <a:ext cx="3233738" cy="2576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06351" y="911939"/>
            <a:ext cx="3376613" cy="284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895650" y="3666252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/>
              <a:t>D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711501" y="810340"/>
            <a:ext cx="32541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/>
              <a:t>S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669725" y="542051"/>
            <a:ext cx="1588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8605264" y="4313951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Q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304601" y="392826"/>
            <a:ext cx="37029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3215701" y="2105740"/>
            <a:ext cx="42479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P</a:t>
            </a:r>
            <a:r>
              <a:rPr lang="en-US" sz="2000" b="1" i="1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685601" y="2332751"/>
            <a:ext cx="24876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262113" y="2270839"/>
            <a:ext cx="0" cy="2182812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6185913" y="225655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035101" y="4363165"/>
            <a:ext cx="45365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/>
              <a:t>Q</a:t>
            </a:r>
            <a:r>
              <a:rPr lang="en-US" sz="2000" b="1" i="1" baseline="-25000"/>
              <a:t>0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688775" y="4428251"/>
            <a:ext cx="502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2469575" y="1572339"/>
            <a:ext cx="3206750" cy="3187700"/>
            <a:chOff x="432" y="1921"/>
            <a:chExt cx="2020" cy="2008"/>
          </a:xfrm>
        </p:grpSpPr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341" y="2025"/>
              <a:ext cx="0" cy="171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166" y="3679"/>
              <a:ext cx="28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solidFill>
                    <a:srgbClr val="0000CC"/>
                  </a:solidFill>
                </a:rPr>
                <a:t>Q’</a:t>
              </a:r>
              <a:endParaRPr lang="en-US" sz="2000" b="1" i="1" baseline="-25000">
                <a:solidFill>
                  <a:srgbClr val="0000CC"/>
                </a:solidFill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902" y="2641"/>
              <a:ext cx="25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solidFill>
                    <a:srgbClr val="0000CC"/>
                  </a:solidFill>
                </a:rPr>
                <a:t>P</a:t>
              </a:r>
              <a:r>
                <a:rPr lang="en-US" sz="1400" b="1" i="1">
                  <a:solidFill>
                    <a:srgbClr val="0000CC"/>
                  </a:solidFill>
                </a:rPr>
                <a:t>r</a:t>
              </a:r>
              <a:endParaRPr lang="en-US" sz="1400" b="1" i="1" baseline="-25000">
                <a:solidFill>
                  <a:srgbClr val="0000CC"/>
                </a:solidFill>
              </a:endParaRP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1198" y="2784"/>
              <a:ext cx="1087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1198" y="2016"/>
              <a:ext cx="1087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902" y="1921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solidFill>
                    <a:srgbClr val="0000CC"/>
                  </a:solidFill>
                </a:rPr>
                <a:t>P</a:t>
              </a:r>
              <a:r>
                <a:rPr lang="en-US" sz="1400" b="1" i="1">
                  <a:solidFill>
                    <a:srgbClr val="0000CC"/>
                  </a:solidFill>
                </a:rPr>
                <a:t>c</a:t>
              </a:r>
              <a:endParaRPr lang="en-US" sz="1400" b="1" i="1" baseline="-25000">
                <a:solidFill>
                  <a:srgbClr val="0000CC"/>
                </a:solidFill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432" y="2280"/>
              <a:ext cx="18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00CC"/>
                  </a:solidFill>
                </a:rPr>
                <a:t>t</a:t>
              </a:r>
            </a:p>
          </p:txBody>
        </p:sp>
        <p:sp>
          <p:nvSpPr>
            <p:cNvPr id="35" name="AutoShape 35"/>
            <p:cNvSpPr>
              <a:spLocks/>
            </p:cNvSpPr>
            <p:nvPr/>
          </p:nvSpPr>
          <p:spPr bwMode="auto">
            <a:xfrm>
              <a:off x="816" y="2040"/>
              <a:ext cx="48" cy="768"/>
            </a:xfrm>
            <a:prstGeom prst="leftBracket">
              <a:avLst>
                <a:gd name="adj" fmla="val 133333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H="1">
              <a:off x="624" y="2424"/>
              <a:ext cx="192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2293" y="273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auto">
            <a:xfrm>
              <a:off x="2293" y="19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812921" y="5104831"/>
            <a:ext cx="172899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b="1">
                <a:latin typeface="Symbol" pitchFamily="18" charset="2"/>
              </a:rPr>
              <a:t>D</a:t>
            </a:r>
            <a:r>
              <a:rPr lang="pt-BR" b="1"/>
              <a:t>EP = -C-D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140195" y="5069906"/>
            <a:ext cx="176362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b="1">
                <a:latin typeface="Symbol" pitchFamily="18" charset="2"/>
              </a:rPr>
              <a:t>D</a:t>
            </a:r>
            <a:r>
              <a:rPr lang="pt-BR" b="1"/>
              <a:t>EC = -A-B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6400796" y="5069906"/>
            <a:ext cx="173220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b="1"/>
              <a:t>A.G. = A+C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1799935" y="5831902"/>
            <a:ext cx="5803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b="1"/>
              <a:t>G.S. = </a:t>
            </a:r>
            <a:r>
              <a:rPr lang="pt-BR" b="1">
                <a:latin typeface="Symbol" pitchFamily="18" charset="2"/>
              </a:rPr>
              <a:t>D</a:t>
            </a:r>
            <a:r>
              <a:rPr lang="pt-BR" b="1"/>
              <a:t>EP+</a:t>
            </a:r>
            <a:r>
              <a:rPr lang="pt-BR" b="1">
                <a:latin typeface="Symbol" pitchFamily="18" charset="2"/>
              </a:rPr>
              <a:t>D</a:t>
            </a:r>
            <a:r>
              <a:rPr lang="pt-BR" b="1"/>
              <a:t>EC+A.G.  =  -C-D-A-B+A+C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8416636" y="5831902"/>
            <a:ext cx="163378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b="1"/>
              <a:t>G.S.= -B-D</a:t>
            </a: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7807036" y="5831901"/>
            <a:ext cx="48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b="1">
                <a:latin typeface="Symbol" pitchFamily="18" charset="2"/>
              </a:rPr>
              <a:t>Þ</a:t>
            </a:r>
          </a:p>
        </p:txBody>
      </p:sp>
    </p:spTree>
    <p:extLst>
      <p:ext uri="{BB962C8B-B14F-4D97-AF65-F5344CB8AC3E}">
        <p14:creationId xmlns:p14="http://schemas.microsoft.com/office/powerpoint/2010/main" val="2877637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ChangeArrowheads="1"/>
          </p:cNvSpPr>
          <p:nvPr/>
        </p:nvSpPr>
        <p:spPr bwMode="auto">
          <a:xfrm>
            <a:off x="-307792" y="59696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2206808" y="59696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title"/>
          </p:nvPr>
        </p:nvSpPr>
        <p:spPr>
          <a:xfrm>
            <a:off x="2047876" y="92351"/>
            <a:ext cx="8010525" cy="785813"/>
          </a:xfrm>
          <a:noFill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en-US" dirty="0" err="1">
                <a:solidFill>
                  <a:schemeClr val="tx1"/>
                </a:solidFill>
              </a:rPr>
              <a:t>Mecanismo</a:t>
            </a:r>
            <a:r>
              <a:rPr lang="en-US" dirty="0">
                <a:solidFill>
                  <a:schemeClr val="tx1"/>
                </a:solidFill>
              </a:rPr>
              <a:t> de Mercado</a:t>
            </a:r>
          </a:p>
        </p:txBody>
      </p:sp>
      <p:sp>
        <p:nvSpPr>
          <p:cNvPr id="56327" name="Rectangle 5"/>
          <p:cNvSpPr>
            <a:spLocks noChangeArrowheads="1"/>
          </p:cNvSpPr>
          <p:nvPr/>
        </p:nvSpPr>
        <p:spPr bwMode="auto">
          <a:xfrm>
            <a:off x="2054408" y="59569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8" name="Line 6"/>
          <p:cNvSpPr>
            <a:spLocks noChangeShapeType="1"/>
          </p:cNvSpPr>
          <p:nvPr/>
        </p:nvSpPr>
        <p:spPr bwMode="auto">
          <a:xfrm>
            <a:off x="668946" y="1507442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9" name="Line 7"/>
          <p:cNvSpPr>
            <a:spLocks noChangeShapeType="1"/>
          </p:cNvSpPr>
          <p:nvPr/>
        </p:nvSpPr>
        <p:spPr bwMode="auto">
          <a:xfrm>
            <a:off x="687996" y="5690213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30" name="Rectangle 8"/>
          <p:cNvSpPr>
            <a:spLocks noChangeArrowheads="1"/>
          </p:cNvSpPr>
          <p:nvPr/>
        </p:nvSpPr>
        <p:spPr bwMode="auto">
          <a:xfrm>
            <a:off x="4635352" y="5719659"/>
            <a:ext cx="40235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dirty="0">
                <a:latin typeface="Arial" charset="0"/>
              </a:rPr>
              <a:t>Q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83347" y="1626214"/>
            <a:ext cx="3422651" cy="3694113"/>
            <a:chOff x="1968" y="1200"/>
            <a:chExt cx="2156" cy="2327"/>
          </a:xfrm>
        </p:grpSpPr>
        <p:sp>
          <p:nvSpPr>
            <p:cNvPr id="56343" name="Freeform 9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44" name="Rectangle 10"/>
            <p:cNvSpPr>
              <a:spLocks noChangeArrowheads="1"/>
            </p:cNvSpPr>
            <p:nvPr/>
          </p:nvSpPr>
          <p:spPr bwMode="auto">
            <a:xfrm>
              <a:off x="3881" y="3257"/>
              <a:ext cx="243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i="1" dirty="0">
                  <a:latin typeface="Arial" charset="0"/>
                </a:rPr>
                <a:t>D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68946" y="1575414"/>
            <a:ext cx="3667128" cy="3405188"/>
            <a:chOff x="1392" y="1168"/>
            <a:chExt cx="2310" cy="2145"/>
          </a:xfrm>
        </p:grpSpPr>
        <p:sp>
          <p:nvSpPr>
            <p:cNvPr id="56341" name="Freeform 12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>
                <a:gd name="T0" fmla="*/ 0 w 2209"/>
                <a:gd name="T1" fmla="*/ 1872 h 1873"/>
                <a:gd name="T2" fmla="*/ 587 w 2209"/>
                <a:gd name="T3" fmla="*/ 1512 h 1873"/>
                <a:gd name="T4" fmla="*/ 1203 w 2209"/>
                <a:gd name="T5" fmla="*/ 1090 h 1873"/>
                <a:gd name="T6" fmla="*/ 1852 w 2209"/>
                <a:gd name="T7" fmla="*/ 523 h 1873"/>
                <a:gd name="T8" fmla="*/ 2095 w 2209"/>
                <a:gd name="T9" fmla="*/ 247 h 1873"/>
                <a:gd name="T10" fmla="*/ 2208 w 2209"/>
                <a:gd name="T11" fmla="*/ 0 h 18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9"/>
                <a:gd name="T19" fmla="*/ 0 h 1873"/>
                <a:gd name="T20" fmla="*/ 2209 w 2209"/>
                <a:gd name="T21" fmla="*/ 1873 h 18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42" name="Rectangle 13"/>
            <p:cNvSpPr>
              <a:spLocks noChangeArrowheads="1"/>
            </p:cNvSpPr>
            <p:nvPr/>
          </p:nvSpPr>
          <p:spPr bwMode="auto">
            <a:xfrm>
              <a:off x="3532" y="1168"/>
              <a:ext cx="17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200" b="1" i="1" dirty="0">
                  <a:latin typeface="Arial" charset="0"/>
                </a:rPr>
                <a:t>S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32383" y="3256578"/>
            <a:ext cx="2806696" cy="2770188"/>
            <a:chOff x="1117" y="2227"/>
            <a:chExt cx="1768" cy="1745"/>
          </a:xfrm>
        </p:grpSpPr>
        <p:sp>
          <p:nvSpPr>
            <p:cNvPr id="56336" name="Line 14"/>
            <p:cNvSpPr>
              <a:spLocks noChangeShapeType="1"/>
            </p:cNvSpPr>
            <p:nvPr/>
          </p:nvSpPr>
          <p:spPr bwMode="auto">
            <a:xfrm flipH="1">
              <a:off x="1371" y="2400"/>
              <a:ext cx="13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6337" name="Oval 15"/>
            <p:cNvSpPr>
              <a:spLocks noChangeArrowheads="1"/>
            </p:cNvSpPr>
            <p:nvPr/>
          </p:nvSpPr>
          <p:spPr bwMode="auto">
            <a:xfrm>
              <a:off x="268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6338" name="Rectangle 16"/>
            <p:cNvSpPr>
              <a:spLocks noChangeArrowheads="1"/>
            </p:cNvSpPr>
            <p:nvPr/>
          </p:nvSpPr>
          <p:spPr bwMode="auto">
            <a:xfrm>
              <a:off x="1117" y="2227"/>
              <a:ext cx="28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0</a:t>
              </a:r>
            </a:p>
          </p:txBody>
        </p:sp>
        <p:sp>
          <p:nvSpPr>
            <p:cNvPr id="56339" name="Rectangle 17"/>
            <p:cNvSpPr>
              <a:spLocks noChangeArrowheads="1"/>
            </p:cNvSpPr>
            <p:nvPr/>
          </p:nvSpPr>
          <p:spPr bwMode="auto">
            <a:xfrm>
              <a:off x="2585" y="3722"/>
              <a:ext cx="30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Q</a:t>
              </a:r>
              <a:r>
                <a:rPr lang="en-US" sz="2000" b="1" i="1" baseline="-25000" dirty="0">
                  <a:latin typeface="Arial" charset="0"/>
                </a:rPr>
                <a:t>0</a:t>
              </a:r>
            </a:p>
          </p:txBody>
        </p:sp>
        <p:sp>
          <p:nvSpPr>
            <p:cNvPr id="56340" name="Line 18"/>
            <p:cNvSpPr>
              <a:spLocks noChangeShapeType="1"/>
            </p:cNvSpPr>
            <p:nvPr/>
          </p:nvSpPr>
          <p:spPr bwMode="auto">
            <a:xfrm>
              <a:off x="2736" y="2475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6334" name="Rectangle 19"/>
          <p:cNvSpPr>
            <a:spLocks noChangeArrowheads="1"/>
          </p:cNvSpPr>
          <p:nvPr/>
        </p:nvSpPr>
        <p:spPr bwMode="auto">
          <a:xfrm>
            <a:off x="234429" y="1384913"/>
            <a:ext cx="370295" cy="394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P</a:t>
            </a:r>
          </a:p>
        </p:txBody>
      </p:sp>
      <p:graphicFrame>
        <p:nvGraphicFramePr>
          <p:cNvPr id="23" name="Object 6">
            <a:hlinkClick r:id="" action="ppaction://ole?verb=0"/>
            <a:extLst>
              <a:ext uri="{FF2B5EF4-FFF2-40B4-BE49-F238E27FC236}">
                <a16:creationId xmlns:a16="http://schemas.microsoft.com/office/drawing/2014/main" id="{754A3D53-DC34-41E9-80D7-9F01DF24C2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333640"/>
              </p:ext>
            </p:extLst>
          </p:nvPr>
        </p:nvGraphicFramePr>
        <p:xfrm>
          <a:off x="5192454" y="4479222"/>
          <a:ext cx="6876438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68480" imgH="482400" progId="Equation.DSMT4">
                  <p:embed/>
                </p:oleObj>
              </mc:Choice>
              <mc:Fallback>
                <p:oleObj name="Equation" r:id="rId3" imgW="1968480" imgH="482400" progId="Equation.DSMT4">
                  <p:embed/>
                  <p:pic>
                    <p:nvPicPr>
                      <p:cNvPr id="23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754A3D53-DC34-41E9-80D7-9F01DF24C22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454" y="4479222"/>
                        <a:ext cx="6876438" cy="1422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have Direita 4">
            <a:extLst>
              <a:ext uri="{FF2B5EF4-FFF2-40B4-BE49-F238E27FC236}">
                <a16:creationId xmlns:a16="http://schemas.microsoft.com/office/drawing/2014/main" id="{BDD4C271-3C43-4329-A62E-3A631E19EB2A}"/>
              </a:ext>
            </a:extLst>
          </p:cNvPr>
          <p:cNvSpPr/>
          <p:nvPr/>
        </p:nvSpPr>
        <p:spPr bwMode="auto">
          <a:xfrm rot="16200000" flipH="1">
            <a:off x="7273186" y="1919768"/>
            <a:ext cx="449785" cy="1294222"/>
          </a:xfrm>
          <a:prstGeom prst="righ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4AAA043-3A20-4A56-B474-A3EE0E5F2463}"/>
              </a:ext>
            </a:extLst>
          </p:cNvPr>
          <p:cNvSpPr txBox="1"/>
          <p:nvPr/>
        </p:nvSpPr>
        <p:spPr>
          <a:xfrm>
            <a:off x="5288253" y="3519490"/>
            <a:ext cx="6767756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Fatores que Deslocam a Curva de Demanda</a:t>
            </a:r>
          </a:p>
        </p:txBody>
      </p:sp>
      <p:graphicFrame>
        <p:nvGraphicFramePr>
          <p:cNvPr id="2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A9BB4B16-2737-4FE4-931D-DC081850D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110352"/>
              </p:ext>
            </p:extLst>
          </p:nvPr>
        </p:nvGraphicFramePr>
        <p:xfrm>
          <a:off x="4653060" y="1087115"/>
          <a:ext cx="3751263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95280" imgH="482400" progId="Equation.DSMT4">
                  <p:embed/>
                </p:oleObj>
              </mc:Choice>
              <mc:Fallback>
                <p:oleObj name="Equation" r:id="rId5" imgW="1295280" imgH="482400" progId="Equation.DSMT4">
                  <p:embed/>
                  <p:pic>
                    <p:nvPicPr>
                      <p:cNvPr id="26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9BB4B16-2737-4FE4-931D-DC081850D5F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060" y="1087115"/>
                        <a:ext cx="3751263" cy="13985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have Direita 6">
            <a:extLst>
              <a:ext uri="{FF2B5EF4-FFF2-40B4-BE49-F238E27FC236}">
                <a16:creationId xmlns:a16="http://schemas.microsoft.com/office/drawing/2014/main" id="{09313FE5-6360-4AFC-87E9-10DACDEE4FC0}"/>
              </a:ext>
            </a:extLst>
          </p:cNvPr>
          <p:cNvSpPr/>
          <p:nvPr/>
        </p:nvSpPr>
        <p:spPr bwMode="auto">
          <a:xfrm rot="16200000">
            <a:off x="9463291" y="2441999"/>
            <a:ext cx="639234" cy="3781860"/>
          </a:xfrm>
          <a:prstGeom prst="righ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770D00B-AC88-4420-926E-A58BCCAC8F6E}"/>
              </a:ext>
            </a:extLst>
          </p:cNvPr>
          <p:cNvSpPr txBox="1"/>
          <p:nvPr/>
        </p:nvSpPr>
        <p:spPr>
          <a:xfrm>
            <a:off x="5288252" y="2785627"/>
            <a:ext cx="6779479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dirty="0">
                <a:latin typeface="+mn-lt"/>
              </a:rPr>
              <a:t>Fatores que Deslocam a Curva de Oferta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67797" y="21562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t-BR" sz="2800" b="1" dirty="0">
                <a:latin typeface="Arial" charset="0"/>
              </a:rPr>
              <a:t>O Imposto e as Elasticidades da demanda e Oferta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235200" y="1798063"/>
            <a:ext cx="0" cy="3325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434138" y="1798063"/>
            <a:ext cx="0" cy="3325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49488" y="5134988"/>
            <a:ext cx="3681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446838" y="5134988"/>
            <a:ext cx="368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715001" y="5104825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/>
              <a:t>Q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9945689" y="5104825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/>
              <a:t>Q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901826" y="1593275"/>
            <a:ext cx="37029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/>
              <a:t>P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069014" y="1679000"/>
            <a:ext cx="37029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/>
              <a:t>P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305425" y="2625151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 i="1"/>
              <a:t>S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544889" y="1809175"/>
            <a:ext cx="949325" cy="3303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378200" y="1523426"/>
            <a:ext cx="3494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 i="1"/>
              <a:t>D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260601" y="2796601"/>
            <a:ext cx="3089275" cy="942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491288" y="2650551"/>
            <a:ext cx="3435350" cy="1090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7742238" y="1894901"/>
            <a:ext cx="806450" cy="326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8359775" y="1594864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 i="1"/>
              <a:t>S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9864725" y="3657026"/>
            <a:ext cx="3494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 i="1"/>
              <a:t>D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3810000" y="5122289"/>
            <a:ext cx="44243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/>
              <a:t>Q</a:t>
            </a:r>
            <a:r>
              <a:rPr lang="pt-BR" sz="1400" b="1"/>
              <a:t>e</a:t>
            </a:r>
            <a:endParaRPr lang="pt-BR" sz="1400" b="1" baseline="-2500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828800" y="2895026"/>
            <a:ext cx="40395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/>
              <a:t>P</a:t>
            </a:r>
            <a:r>
              <a:rPr lang="pt-BR" sz="1400" b="1"/>
              <a:t>e</a:t>
            </a:r>
            <a:endParaRPr lang="pt-BR" sz="1400" b="1" baseline="-25000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2225675" y="3203000"/>
            <a:ext cx="17335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007100" y="3076001"/>
            <a:ext cx="40395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/>
              <a:t>P</a:t>
            </a:r>
            <a:r>
              <a:rPr lang="pt-BR" sz="1400" b="1"/>
              <a:t>e</a:t>
            </a:r>
            <a:endParaRPr lang="pt-BR" sz="1400" b="1" baseline="-25000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6445251" y="3203000"/>
            <a:ext cx="17176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948113" y="3214113"/>
            <a:ext cx="0" cy="19097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8077200" y="5114351"/>
            <a:ext cx="44243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/>
              <a:t>Q</a:t>
            </a:r>
            <a:r>
              <a:rPr lang="pt-BR" sz="1400" b="1"/>
              <a:t>e</a:t>
            </a:r>
            <a:endParaRPr lang="pt-BR" sz="1400" b="1" baseline="-25000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3876676" y="3137914"/>
            <a:ext cx="142875" cy="128587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8216900" y="3214113"/>
            <a:ext cx="0" cy="19097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8145464" y="3137914"/>
            <a:ext cx="142875" cy="128587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3443288" y="5122289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>
                <a:solidFill>
                  <a:srgbClr val="0000FF"/>
                </a:solidFill>
              </a:rPr>
              <a:t>Q</a:t>
            </a:r>
            <a:r>
              <a:rPr lang="pt-BR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>
            <a:off x="2230438" y="2361626"/>
            <a:ext cx="1427162" cy="3175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828800" y="2172714"/>
            <a:ext cx="40395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>
                <a:solidFill>
                  <a:srgbClr val="0000FF"/>
                </a:solidFill>
              </a:rPr>
              <a:t>P</a:t>
            </a:r>
            <a:r>
              <a:rPr lang="pt-BR" sz="1400" b="1">
                <a:solidFill>
                  <a:srgbClr val="0000FF"/>
                </a:solidFill>
              </a:rPr>
              <a:t>c</a:t>
            </a:r>
            <a:endParaRPr lang="pt-BR" sz="1400" b="1" baseline="-25000">
              <a:solidFill>
                <a:srgbClr val="0000FF"/>
              </a:solidFill>
            </a:endParaRP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2230438" y="3330000"/>
            <a:ext cx="14478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828800" y="3217289"/>
            <a:ext cx="40395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>
                <a:solidFill>
                  <a:srgbClr val="0000FF"/>
                </a:solidFill>
              </a:rPr>
              <a:t>P</a:t>
            </a:r>
            <a:r>
              <a:rPr lang="pt-BR" sz="1400" b="1">
                <a:solidFill>
                  <a:srgbClr val="0000FF"/>
                </a:solidFill>
              </a:rPr>
              <a:t>r</a:t>
            </a:r>
            <a:endParaRPr lang="pt-BR" sz="1400" b="1" baseline="-25000">
              <a:solidFill>
                <a:srgbClr val="0000FF"/>
              </a:solidFill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2478089" y="2590226"/>
            <a:ext cx="25327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000" b="1" i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3667125" y="2441001"/>
            <a:ext cx="0" cy="2682875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7710488" y="5114351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>
                <a:solidFill>
                  <a:srgbClr val="0000FF"/>
                </a:solidFill>
              </a:rPr>
              <a:t>Q</a:t>
            </a:r>
            <a:r>
              <a:rPr lang="pt-BR" sz="1800" b="1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7931150" y="3150613"/>
            <a:ext cx="0" cy="1973262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Oval 40"/>
          <p:cNvSpPr>
            <a:spLocks noChangeArrowheads="1"/>
          </p:cNvSpPr>
          <p:nvPr/>
        </p:nvSpPr>
        <p:spPr bwMode="auto">
          <a:xfrm>
            <a:off x="7859714" y="3037901"/>
            <a:ext cx="142875" cy="130175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7859714" y="4233289"/>
            <a:ext cx="142875" cy="128587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 flipH="1">
            <a:off x="6423025" y="3102988"/>
            <a:ext cx="1447800" cy="0"/>
          </a:xfrm>
          <a:prstGeom prst="line">
            <a:avLst/>
          </a:prstGeom>
          <a:noFill/>
          <a:ln w="25400">
            <a:solidFill>
              <a:srgbClr val="00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6007100" y="2817239"/>
            <a:ext cx="40395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>
                <a:solidFill>
                  <a:srgbClr val="0000FF"/>
                </a:solidFill>
              </a:rPr>
              <a:t>P</a:t>
            </a:r>
            <a:r>
              <a:rPr lang="pt-BR" sz="1400" b="1">
                <a:solidFill>
                  <a:srgbClr val="0000FF"/>
                </a:solidFill>
              </a:rPr>
              <a:t>c</a:t>
            </a:r>
            <a:endParaRPr lang="pt-BR" sz="1400" b="1" baseline="-25000">
              <a:solidFill>
                <a:srgbClr val="0000FF"/>
              </a:solidFill>
            </a:endParaRPr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H="1">
            <a:off x="6423025" y="4296788"/>
            <a:ext cx="1447800" cy="0"/>
          </a:xfrm>
          <a:prstGeom prst="line">
            <a:avLst/>
          </a:prstGeom>
          <a:noFill/>
          <a:ln w="25400">
            <a:solidFill>
              <a:srgbClr val="00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6007100" y="4106289"/>
            <a:ext cx="40395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>
                <a:solidFill>
                  <a:srgbClr val="0000FF"/>
                </a:solidFill>
              </a:rPr>
              <a:t>P</a:t>
            </a:r>
            <a:r>
              <a:rPr lang="pt-BR" sz="1400" b="1">
                <a:solidFill>
                  <a:srgbClr val="0000FF"/>
                </a:solidFill>
              </a:rPr>
              <a:t>r</a:t>
            </a:r>
            <a:endParaRPr lang="pt-BR" sz="1400" b="1" baseline="-25000">
              <a:solidFill>
                <a:srgbClr val="0000FF"/>
              </a:solidFill>
            </a:endParaRP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6745289" y="3460176"/>
            <a:ext cx="25327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000" b="1" i="1">
                <a:solidFill>
                  <a:srgbClr val="0000CC"/>
                </a:solidFill>
              </a:rPr>
              <a:t>t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1828800" y="1144013"/>
            <a:ext cx="4171950" cy="379412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/>
              <a:t>Incidência Maior Sobre os Compradores</a:t>
            </a:r>
          </a:p>
        </p:txBody>
      </p:sp>
      <p:sp>
        <p:nvSpPr>
          <p:cNvPr id="48" name="AutoShape 48"/>
          <p:cNvSpPr>
            <a:spLocks/>
          </p:cNvSpPr>
          <p:nvPr/>
        </p:nvSpPr>
        <p:spPr bwMode="auto">
          <a:xfrm flipH="1">
            <a:off x="6553200" y="3123625"/>
            <a:ext cx="76200" cy="1143000"/>
          </a:xfrm>
          <a:prstGeom prst="leftBracket">
            <a:avLst>
              <a:gd name="adj" fmla="val 125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6629400" y="3657025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0" name="Oval 50"/>
          <p:cNvSpPr>
            <a:spLocks noChangeArrowheads="1"/>
          </p:cNvSpPr>
          <p:nvPr/>
        </p:nvSpPr>
        <p:spPr bwMode="auto">
          <a:xfrm>
            <a:off x="3595689" y="3266500"/>
            <a:ext cx="142875" cy="128588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Oval 51"/>
          <p:cNvSpPr>
            <a:spLocks noChangeArrowheads="1"/>
          </p:cNvSpPr>
          <p:nvPr/>
        </p:nvSpPr>
        <p:spPr bwMode="auto">
          <a:xfrm>
            <a:off x="3595689" y="2299714"/>
            <a:ext cx="142875" cy="128587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2" name="AutoShape 52"/>
          <p:cNvSpPr>
            <a:spLocks/>
          </p:cNvSpPr>
          <p:nvPr/>
        </p:nvSpPr>
        <p:spPr bwMode="auto">
          <a:xfrm flipH="1">
            <a:off x="2286000" y="2361625"/>
            <a:ext cx="76200" cy="990600"/>
          </a:xfrm>
          <a:prstGeom prst="leftBracket">
            <a:avLst>
              <a:gd name="adj" fmla="val 108333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2362200" y="2818825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6305550" y="1144013"/>
            <a:ext cx="3981450" cy="379412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/>
              <a:t>Incidência Maior Sobre os Vendedores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1903414" y="5515988"/>
            <a:ext cx="8347075" cy="831850"/>
          </a:xfrm>
          <a:prstGeom prst="rect">
            <a:avLst/>
          </a:prstGeom>
          <a:solidFill>
            <a:srgbClr val="F8F8F8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Regra básica: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dada a introdução de um imposto, o ônus tributário recairá mais fortemente sobre o ramo mais inelástico do mercado.</a:t>
            </a:r>
          </a:p>
        </p:txBody>
      </p:sp>
    </p:spTree>
    <p:extLst>
      <p:ext uri="{BB962C8B-B14F-4D97-AF65-F5344CB8AC3E}">
        <p14:creationId xmlns:p14="http://schemas.microsoft.com/office/powerpoint/2010/main" val="4201657340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65A071DD-8E3F-4722-AD5F-81D9E4E2A797}"/>
              </a:ext>
            </a:extLst>
          </p:cNvPr>
          <p:cNvSpPr/>
          <p:nvPr/>
        </p:nvSpPr>
        <p:spPr bwMode="auto">
          <a:xfrm>
            <a:off x="70340" y="5310024"/>
            <a:ext cx="604911" cy="604911"/>
          </a:xfrm>
          <a:prstGeom prst="ellipse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CC31F47-322A-49BD-96ED-CAA5F7E5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36099"/>
            <a:ext cx="6172200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1) EPPGG – MPOG - 2008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CC04855A-2372-4A0C-B31C-FE4F0EDB8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3639"/>
            <a:ext cx="118872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66- A curva de oferta mostra o que acontece com a quantidade oferecida de um bem quando seu preço varia, mantendo constante todos os outros determinantes da oferta. Quando um desses determinantes muda, a curva da oferta se desloca. Indique qual das variáveis abaixo, quando alterada, não desloca a curva da oferta.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Tecnologia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Preços dos insumos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Expectativas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Preço do bem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Número de vendedores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829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4C729EC-E109-48B6-9633-ADC0A926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369324"/>
            <a:ext cx="11819203" cy="762000"/>
          </a:xfrm>
        </p:spPr>
        <p:txBody>
          <a:bodyPr/>
          <a:lstStyle/>
          <a:p>
            <a:pPr marL="457200" lvl="1" indent="-4572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Qualquer variável que não seja o preço, que afete as decisões de oferta, desloca a curva de oferta.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ine 2054">
            <a:extLst>
              <a:ext uri="{FF2B5EF4-FFF2-40B4-BE49-F238E27FC236}">
                <a16:creationId xmlns:a16="http://schemas.microsoft.com/office/drawing/2014/main" id="{E3CE621D-48D1-4D2E-A790-D93616CC2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6705" y="1628144"/>
            <a:ext cx="0" cy="38102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2056">
            <a:extLst>
              <a:ext uri="{FF2B5EF4-FFF2-40B4-BE49-F238E27FC236}">
                <a16:creationId xmlns:a16="http://schemas.microsoft.com/office/drawing/2014/main" id="{D93BA747-F82F-448C-81E0-2E82E30CA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93" y="1449854"/>
            <a:ext cx="457538" cy="371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P</a:t>
            </a:r>
          </a:p>
        </p:txBody>
      </p:sp>
      <p:grpSp>
        <p:nvGrpSpPr>
          <p:cNvPr id="8" name="Group 2085">
            <a:extLst>
              <a:ext uri="{FF2B5EF4-FFF2-40B4-BE49-F238E27FC236}">
                <a16:creationId xmlns:a16="http://schemas.microsoft.com/office/drawing/2014/main" id="{D351D2FF-96B5-44F3-8F0F-C0AA3F24FA8F}"/>
              </a:ext>
            </a:extLst>
          </p:cNvPr>
          <p:cNvGrpSpPr>
            <a:grpSpLocks/>
          </p:cNvGrpSpPr>
          <p:nvPr/>
        </p:nvGrpSpPr>
        <p:grpSpPr bwMode="auto">
          <a:xfrm>
            <a:off x="1843579" y="1552024"/>
            <a:ext cx="4022622" cy="3463900"/>
            <a:chOff x="3360" y="1147"/>
            <a:chExt cx="1943" cy="2310"/>
          </a:xfrm>
        </p:grpSpPr>
        <p:sp>
          <p:nvSpPr>
            <p:cNvPr id="9" name="Freeform 2058">
              <a:extLst>
                <a:ext uri="{FF2B5EF4-FFF2-40B4-BE49-F238E27FC236}">
                  <a16:creationId xmlns:a16="http://schemas.microsoft.com/office/drawing/2014/main" id="{C5F80356-8420-4F85-A746-417837239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Rectangle 2064">
              <a:extLst>
                <a:ext uri="{FF2B5EF4-FFF2-40B4-BE49-F238E27FC236}">
                  <a16:creationId xmlns:a16="http://schemas.microsoft.com/office/drawing/2014/main" id="{2A850B87-45AD-4FDE-B585-DADBE369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2" y="1147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S</a:t>
              </a:r>
            </a:p>
          </p:txBody>
        </p:sp>
      </p:grpSp>
      <p:sp>
        <p:nvSpPr>
          <p:cNvPr id="11" name="Line 2078">
            <a:extLst>
              <a:ext uri="{FF2B5EF4-FFF2-40B4-BE49-F238E27FC236}">
                <a16:creationId xmlns:a16="http://schemas.microsoft.com/office/drawing/2014/main" id="{8913C12B-949D-45DE-BD9E-88FC05974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2916" y="5410298"/>
            <a:ext cx="486317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2079">
            <a:extLst>
              <a:ext uri="{FF2B5EF4-FFF2-40B4-BE49-F238E27FC236}">
                <a16:creationId xmlns:a16="http://schemas.microsoft.com/office/drawing/2014/main" id="{13F19E13-D76B-4B89-9C23-8E66386C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384" y="5381807"/>
            <a:ext cx="492735" cy="371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Q</a:t>
            </a:r>
          </a:p>
        </p:txBody>
      </p:sp>
      <p:grpSp>
        <p:nvGrpSpPr>
          <p:cNvPr id="13" name="Group 2090">
            <a:extLst>
              <a:ext uri="{FF2B5EF4-FFF2-40B4-BE49-F238E27FC236}">
                <a16:creationId xmlns:a16="http://schemas.microsoft.com/office/drawing/2014/main" id="{19802618-2BFF-4F2F-AFF1-16AFD363295D}"/>
              </a:ext>
            </a:extLst>
          </p:cNvPr>
          <p:cNvGrpSpPr>
            <a:grpSpLocks/>
          </p:cNvGrpSpPr>
          <p:nvPr/>
        </p:nvGrpSpPr>
        <p:grpSpPr bwMode="auto">
          <a:xfrm>
            <a:off x="682134" y="3089034"/>
            <a:ext cx="3919107" cy="2664654"/>
            <a:chOff x="2799" y="2172"/>
            <a:chExt cx="1893" cy="1777"/>
          </a:xfrm>
        </p:grpSpPr>
        <p:sp>
          <p:nvSpPr>
            <p:cNvPr id="14" name="Rectangle 2059">
              <a:extLst>
                <a:ext uri="{FF2B5EF4-FFF2-40B4-BE49-F238E27FC236}">
                  <a16:creationId xmlns:a16="http://schemas.microsoft.com/office/drawing/2014/main" id="{F788067A-6E87-409D-B086-7E0B5496A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172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1</a:t>
              </a:r>
            </a:p>
          </p:txBody>
        </p:sp>
        <p:sp>
          <p:nvSpPr>
            <p:cNvPr id="15" name="Line 2061">
              <a:extLst>
                <a:ext uri="{FF2B5EF4-FFF2-40B4-BE49-F238E27FC236}">
                  <a16:creationId xmlns:a16="http://schemas.microsoft.com/office/drawing/2014/main" id="{01BF6934-997C-4106-B903-283C95763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2400"/>
              <a:ext cx="13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Line 2062">
              <a:extLst>
                <a:ext uri="{FF2B5EF4-FFF2-40B4-BE49-F238E27FC236}">
                  <a16:creationId xmlns:a16="http://schemas.microsoft.com/office/drawing/2014/main" id="{626F3B74-269C-4D71-B874-0ABF94400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Oval 2068">
              <a:extLst>
                <a:ext uri="{FF2B5EF4-FFF2-40B4-BE49-F238E27FC236}">
                  <a16:creationId xmlns:a16="http://schemas.microsoft.com/office/drawing/2014/main" id="{7DA741C9-C9DC-4E42-9A76-3F72809C8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Line 2070">
              <a:extLst>
                <a:ext uri="{FF2B5EF4-FFF2-40B4-BE49-F238E27FC236}">
                  <a16:creationId xmlns:a16="http://schemas.microsoft.com/office/drawing/2014/main" id="{CFD094EB-3165-4FB3-8C3A-DBC374814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7" y="2880"/>
              <a:ext cx="88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Rectangle 2072">
              <a:extLst>
                <a:ext uri="{FF2B5EF4-FFF2-40B4-BE49-F238E27FC236}">
                  <a16:creationId xmlns:a16="http://schemas.microsoft.com/office/drawing/2014/main" id="{E9794A82-20CA-4EF8-BCF5-F93DF11D9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71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2</a:t>
              </a:r>
            </a:p>
          </p:txBody>
        </p:sp>
        <p:sp>
          <p:nvSpPr>
            <p:cNvPr id="20" name="Rectangle 2080">
              <a:extLst>
                <a:ext uri="{FF2B5EF4-FFF2-40B4-BE49-F238E27FC236}">
                  <a16:creationId xmlns:a16="http://schemas.microsoft.com/office/drawing/2014/main" id="{0DAEF85B-9B06-469C-9F5A-F5783173B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Q</a:t>
              </a:r>
              <a:r>
                <a:rPr lang="en-US" sz="2000" b="1" i="1" baseline="-25000" dirty="0">
                  <a:latin typeface="Arial" charset="0"/>
                </a:rPr>
                <a:t>1</a:t>
              </a:r>
            </a:p>
          </p:txBody>
        </p:sp>
        <p:sp>
          <p:nvSpPr>
            <p:cNvPr id="21" name="Rectangle 2081">
              <a:extLst>
                <a:ext uri="{FF2B5EF4-FFF2-40B4-BE49-F238E27FC236}">
                  <a16:creationId xmlns:a16="http://schemas.microsoft.com/office/drawing/2014/main" id="{13A02FAA-F5E2-4BC4-9291-CDF86366A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9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Q</a:t>
              </a:r>
              <a:r>
                <a:rPr lang="en-US" sz="2000" b="1" i="1" baseline="-25000" dirty="0">
                  <a:latin typeface="Arial" charset="0"/>
                </a:rPr>
                <a:t>0</a:t>
              </a:r>
            </a:p>
          </p:txBody>
        </p:sp>
        <p:sp>
          <p:nvSpPr>
            <p:cNvPr id="22" name="Line 2083">
              <a:extLst>
                <a:ext uri="{FF2B5EF4-FFF2-40B4-BE49-F238E27FC236}">
                  <a16:creationId xmlns:a16="http://schemas.microsoft.com/office/drawing/2014/main" id="{3BF348B6-DBC4-47AC-AB8A-6699FCCADF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895"/>
              <a:ext cx="0" cy="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Oval 2084">
              <a:extLst>
                <a:ext uri="{FF2B5EF4-FFF2-40B4-BE49-F238E27FC236}">
                  <a16:creationId xmlns:a16="http://schemas.microsoft.com/office/drawing/2014/main" id="{BB0BA04C-F5EE-4B59-8907-02EE2CEE4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83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4" name="Group 2092">
            <a:extLst>
              <a:ext uri="{FF2B5EF4-FFF2-40B4-BE49-F238E27FC236}">
                <a16:creationId xmlns:a16="http://schemas.microsoft.com/office/drawing/2014/main" id="{DCA6B2E0-661E-4AF5-BBE0-8192AC92E45E}"/>
              </a:ext>
            </a:extLst>
          </p:cNvPr>
          <p:cNvGrpSpPr>
            <a:grpSpLocks/>
          </p:cNvGrpSpPr>
          <p:nvPr/>
        </p:nvGrpSpPr>
        <p:grpSpPr bwMode="auto">
          <a:xfrm>
            <a:off x="2849753" y="1638996"/>
            <a:ext cx="3968794" cy="4114693"/>
            <a:chOff x="3840" y="1205"/>
            <a:chExt cx="1917" cy="2744"/>
          </a:xfrm>
        </p:grpSpPr>
        <p:sp>
          <p:nvSpPr>
            <p:cNvPr id="25" name="Line 2089">
              <a:extLst>
                <a:ext uri="{FF2B5EF4-FFF2-40B4-BE49-F238E27FC236}">
                  <a16:creationId xmlns:a16="http://schemas.microsoft.com/office/drawing/2014/main" id="{6C64C85A-FD9A-4291-8C84-6F2C2EAFCA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7" y="2880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Freeform 2063">
              <a:extLst>
                <a:ext uri="{FF2B5EF4-FFF2-40B4-BE49-F238E27FC236}">
                  <a16:creationId xmlns:a16="http://schemas.microsoft.com/office/drawing/2014/main" id="{5250C4E6-6E90-4442-B53B-05CF4218C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>
                <a:solidFill>
                  <a:srgbClr val="FF0000"/>
                </a:solidFill>
              </a:endParaRPr>
            </a:p>
          </p:txBody>
        </p:sp>
        <p:sp>
          <p:nvSpPr>
            <p:cNvPr id="27" name="Rectangle 2065">
              <a:extLst>
                <a:ext uri="{FF2B5EF4-FFF2-40B4-BE49-F238E27FC236}">
                  <a16:creationId xmlns:a16="http://schemas.microsoft.com/office/drawing/2014/main" id="{0C1BBAAC-052E-443A-8F03-B99CDDD8E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2" y="1205"/>
              <a:ext cx="205" cy="2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solidFill>
                    <a:srgbClr val="FF0000"/>
                  </a:solidFill>
                  <a:latin typeface="Arial" charset="0"/>
                </a:rPr>
                <a:t>S’</a:t>
              </a:r>
            </a:p>
          </p:txBody>
        </p:sp>
        <p:sp>
          <p:nvSpPr>
            <p:cNvPr id="28" name="Line 2067">
              <a:extLst>
                <a:ext uri="{FF2B5EF4-FFF2-40B4-BE49-F238E27FC236}">
                  <a16:creationId xmlns:a16="http://schemas.microsoft.com/office/drawing/2014/main" id="{38D4943C-EFB3-492B-A40B-477A20D1B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Oval 2069">
              <a:extLst>
                <a:ext uri="{FF2B5EF4-FFF2-40B4-BE49-F238E27FC236}">
                  <a16:creationId xmlns:a16="http://schemas.microsoft.com/office/drawing/2014/main" id="{08A028C6-FD4D-4048-84AE-BAC322D1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52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Oval 2071">
              <a:extLst>
                <a:ext uri="{FF2B5EF4-FFF2-40B4-BE49-F238E27FC236}">
                  <a16:creationId xmlns:a16="http://schemas.microsoft.com/office/drawing/2014/main" id="{3974E1DD-5107-41AA-9C48-F2EDD3EFE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832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AutoShape 2073">
              <a:extLst>
                <a:ext uri="{FF2B5EF4-FFF2-40B4-BE49-F238E27FC236}">
                  <a16:creationId xmlns:a16="http://schemas.microsoft.com/office/drawing/2014/main" id="{0AC352E5-02D6-4476-A366-D141F6B3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1680"/>
              <a:ext cx="336" cy="240"/>
            </a:xfrm>
            <a:prstGeom prst="rightArrow">
              <a:avLst>
                <a:gd name="adj1" fmla="val 50000"/>
                <a:gd name="adj2" fmla="val 82542"/>
              </a:avLst>
            </a:prstGeom>
            <a:solidFill>
              <a:schemeClr val="accent5">
                <a:lumMod val="50000"/>
              </a:schemeClr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Rectangle 2082">
              <a:extLst>
                <a:ext uri="{FF2B5EF4-FFF2-40B4-BE49-F238E27FC236}">
                  <a16:creationId xmlns:a16="http://schemas.microsoft.com/office/drawing/2014/main" id="{FD487A01-412A-4731-8D8A-8B5A64719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Q</a:t>
              </a:r>
              <a:r>
                <a:rPr lang="en-US" sz="2000" b="1" i="1" baseline="-25000" dirty="0">
                  <a:latin typeface="Arial" charset="0"/>
                </a:rPr>
                <a:t>2</a:t>
              </a:r>
            </a:p>
          </p:txBody>
        </p:sp>
        <p:sp>
          <p:nvSpPr>
            <p:cNvPr id="33" name="Line 2087">
              <a:extLst>
                <a:ext uri="{FF2B5EF4-FFF2-40B4-BE49-F238E27FC236}">
                  <a16:creationId xmlns:a16="http://schemas.microsoft.com/office/drawing/2014/main" id="{4B9B352F-D8ED-4068-9087-C31683F020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9" y="2400"/>
              <a:ext cx="4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aphicFrame>
        <p:nvGraphicFramePr>
          <p:cNvPr id="3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F082E172-8525-4749-B07B-3DAF58FD34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669786"/>
              </p:ext>
            </p:extLst>
          </p:nvPr>
        </p:nvGraphicFramePr>
        <p:xfrm>
          <a:off x="5963504" y="3738214"/>
          <a:ext cx="5825222" cy="127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355320" progId="Equation.DSMT4">
                  <p:embed/>
                </p:oleObj>
              </mc:Choice>
              <mc:Fallback>
                <p:oleObj name="Equation" r:id="rId2" imgW="1460160" imgH="355320" progId="Equation.DSMT4">
                  <p:embed/>
                  <p:pic>
                    <p:nvPicPr>
                      <p:cNvPr id="34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082E172-8525-4749-B07B-3DAF58FD342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504" y="3738214"/>
                        <a:ext cx="5825222" cy="127770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32012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0A060C73-F2B7-4E34-A390-E6EF79EF572D}"/>
              </a:ext>
            </a:extLst>
          </p:cNvPr>
          <p:cNvSpPr/>
          <p:nvPr/>
        </p:nvSpPr>
        <p:spPr bwMode="auto">
          <a:xfrm>
            <a:off x="126612" y="4960145"/>
            <a:ext cx="604911" cy="604911"/>
          </a:xfrm>
          <a:prstGeom prst="ellipse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3BDAFB4-E3EB-4805-B6D6-64F8F0B5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6486"/>
            <a:ext cx="6172200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2) EPPGG – MPOG - 2003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149804BF-7E0F-4F3E-8C08-C475831CD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745406"/>
            <a:ext cx="11686735" cy="3394472"/>
          </a:xfrm>
        </p:spPr>
        <p:txBody>
          <a:bodyPr/>
          <a:lstStyle/>
          <a:p>
            <a:pPr algn="just"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52- Com base no conceito de elasticidade-cruzada da demanda, é correto afirmar que: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os bens A e B são inferiores se a elasticidade-cruzada da demanda do bem A em relação ao bem B é negativa.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os bens A e B são complementares se a elasticidade-cruzada da demanda do bem A em relação ao bem B é positiva.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os bens A e B são normais ou superiores se a elasticidade-cruzada da demanda do bem A em relação ao bem B é positiva.</a:t>
            </a:r>
          </a:p>
          <a:p>
            <a:pPr marL="514350" lvl="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endParaRPr lang="pt-BR" sz="12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os bens A e B são substitutos se a elasticidade-cruzada da demanda do bem A em relação ao bem B é positiva.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os bens A e B são substitutos se a elasticidade-cruzada da demanda do bem A em relação ao bem B é zero.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tx2"/>
              </a:buClr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E60A922-0B44-4739-AEA7-C5EEC636F28E}"/>
              </a:ext>
            </a:extLst>
          </p:cNvPr>
          <p:cNvSpPr txBox="1"/>
          <p:nvPr/>
        </p:nvSpPr>
        <p:spPr>
          <a:xfrm>
            <a:off x="6794695" y="2160674"/>
            <a:ext cx="3319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FF0000"/>
                </a:solidFill>
                <a:latin typeface="+mn-lt"/>
              </a:rPr>
              <a:t>Complementares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F57625-AB6D-4AC1-801C-51DCEC45A0F6}"/>
              </a:ext>
            </a:extLst>
          </p:cNvPr>
          <p:cNvSpPr txBox="1"/>
          <p:nvPr/>
        </p:nvSpPr>
        <p:spPr>
          <a:xfrm>
            <a:off x="8536746" y="3143070"/>
            <a:ext cx="3319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FF0000"/>
                </a:solidFill>
                <a:latin typeface="+mn-lt"/>
              </a:rPr>
              <a:t>Se for negativa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33EB359-D7E7-4BBA-AE8C-0FE0645D6B25}"/>
              </a:ext>
            </a:extLst>
          </p:cNvPr>
          <p:cNvSpPr txBox="1"/>
          <p:nvPr/>
        </p:nvSpPr>
        <p:spPr>
          <a:xfrm>
            <a:off x="771375" y="4521702"/>
            <a:ext cx="49401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FF0000"/>
                </a:solidFill>
                <a:latin typeface="+mn-lt"/>
              </a:rPr>
              <a:t>Normais ou superiores se E</a:t>
            </a:r>
            <a:r>
              <a:rPr lang="pt-BR" sz="1400" dirty="0">
                <a:solidFill>
                  <a:srgbClr val="FF0000"/>
                </a:solidFill>
                <a:latin typeface="+mn-lt"/>
              </a:rPr>
              <a:t>I</a:t>
            </a:r>
            <a:r>
              <a:rPr lang="pt-BR" sz="2600" dirty="0">
                <a:solidFill>
                  <a:srgbClr val="FF0000"/>
                </a:solidFill>
                <a:latin typeface="+mn-lt"/>
              </a:rPr>
              <a:t> &gt; 0</a:t>
            </a:r>
          </a:p>
        </p:txBody>
      </p:sp>
      <p:graphicFrame>
        <p:nvGraphicFramePr>
          <p:cNvPr id="12" name="Object 6">
            <a:hlinkClick r:id="" action="ppaction://ole?verb=0"/>
            <a:extLst>
              <a:ext uri="{FF2B5EF4-FFF2-40B4-BE49-F238E27FC236}">
                <a16:creationId xmlns:a16="http://schemas.microsoft.com/office/drawing/2014/main" id="{F082AEEA-C30F-4134-BE49-5075365EAA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406926"/>
              </p:ext>
            </p:extLst>
          </p:nvPr>
        </p:nvGraphicFramePr>
        <p:xfrm>
          <a:off x="6668083" y="5368035"/>
          <a:ext cx="4543865" cy="604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400" imgH="241200" progId="Equation.DSMT4">
                  <p:embed/>
                </p:oleObj>
              </mc:Choice>
              <mc:Fallback>
                <p:oleObj name="Equation" r:id="rId2" imgW="1625400" imgH="241200" progId="Equation.DSMT4">
                  <p:embed/>
                  <p:pic>
                    <p:nvPicPr>
                      <p:cNvPr id="12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082AEEA-C30F-4134-BE49-5075365EAA5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8083" y="5368035"/>
                        <a:ext cx="4543865" cy="604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EE69D0CB-9A86-4E2C-AFA4-A3E5DD5AD223}"/>
              </a:ext>
            </a:extLst>
          </p:cNvPr>
          <p:cNvSpPr txBox="1"/>
          <p:nvPr/>
        </p:nvSpPr>
        <p:spPr>
          <a:xfrm>
            <a:off x="6199158" y="6390357"/>
            <a:ext cx="56575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FF0000"/>
                </a:solidFill>
                <a:latin typeface="+mn-lt"/>
              </a:rPr>
              <a:t>Nesse caso, são independentes.</a:t>
            </a:r>
          </a:p>
        </p:txBody>
      </p:sp>
    </p:spTree>
    <p:extLst>
      <p:ext uri="{BB962C8B-B14F-4D97-AF65-F5344CB8AC3E}">
        <p14:creationId xmlns:p14="http://schemas.microsoft.com/office/powerpoint/2010/main" val="13241107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9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1497965-545C-4600-885B-C29E529A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26846"/>
            <a:ext cx="6172200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3) ANP – Economista - 2008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60B71B4-8539-4467-9FAB-0E529623524B}"/>
              </a:ext>
            </a:extLst>
          </p:cNvPr>
          <p:cNvSpPr/>
          <p:nvPr/>
        </p:nvSpPr>
        <p:spPr>
          <a:xfrm>
            <a:off x="33996" y="2646016"/>
            <a:ext cx="542780" cy="621617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D608982-AC2C-4F20-ADFD-6DD614E70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60246"/>
            <a:ext cx="119634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44 - </a:t>
            </a:r>
            <a:r>
              <a:rPr lang="pt-BR" sz="2800" dirty="0">
                <a:solidFill>
                  <a:schemeClr val="tx1"/>
                </a:solidFill>
              </a:rPr>
              <a:t>No caso da produção de álcool e açúcar, a partir da cana,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um aumento do preço internacional do açúcar tende a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diminuir a produção de açúcar.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diminuir a produção de álcool.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reduzir o lucro dos produtores de açúcar.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reduzir as compras de cana por parte das usinas.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aumentar os custos fixos dos produtores de açúcar.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640F97-4EAF-44F2-AD56-FE2D493D04D5}"/>
              </a:ext>
            </a:extLst>
          </p:cNvPr>
          <p:cNvSpPr txBox="1"/>
          <p:nvPr/>
        </p:nvSpPr>
        <p:spPr>
          <a:xfrm>
            <a:off x="152400" y="5329430"/>
            <a:ext cx="11887200" cy="138499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+mn-lt"/>
              </a:rPr>
              <a:t>Álcool e Açúcar são substitutos na produção. </a:t>
            </a:r>
          </a:p>
          <a:p>
            <a:pPr algn="just"/>
            <a:r>
              <a:rPr lang="pt-BR" sz="2800" dirty="0">
                <a:latin typeface="+mn-lt"/>
              </a:rPr>
              <a:t>Logo, um aumento no preço do açúcar aumentará a produção de açúcar e reduzirá a produção de álcool.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64701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6C7C9806-D445-4264-9918-DCE228D0D818}"/>
              </a:ext>
            </a:extLst>
          </p:cNvPr>
          <p:cNvSpPr/>
          <p:nvPr/>
        </p:nvSpPr>
        <p:spPr>
          <a:xfrm>
            <a:off x="84408" y="4846774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36AB016-C8AE-4CFF-9FFE-03CB63847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09948"/>
            <a:ext cx="6400800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4) Analista – Economia – MPU - 2005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EB65001-B4EC-4F8B-AE27-03AF3D3D4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7148"/>
            <a:ext cx="118872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35. O deslocamento para a esquerda da curva de oferta de um bem num mercado de concorrência perfeita pode ser ocasionado, tudo o mais constante, por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uma diminuição do preço do bem substituto.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um aumento do número de consumidores do bem.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um aumento do preço do bem complementar.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uma redução dos preços dos insumos utilizados em sua fabricação.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um aumento da tributação indireta.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>
            <a:hlinkClick r:id="" action="ppaction://ole?verb=0"/>
            <a:extLst>
              <a:ext uri="{FF2B5EF4-FFF2-40B4-BE49-F238E27FC236}">
                <a16:creationId xmlns:a16="http://schemas.microsoft.com/office/drawing/2014/main" id="{C221D33B-F676-4167-9E89-EC6E396873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077360"/>
              </p:ext>
            </p:extLst>
          </p:nvPr>
        </p:nvGraphicFramePr>
        <p:xfrm>
          <a:off x="689317" y="5491841"/>
          <a:ext cx="4473524" cy="1027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355320" progId="Equation.DSMT4">
                  <p:embed/>
                </p:oleObj>
              </mc:Choice>
              <mc:Fallback>
                <p:oleObj name="Equation" r:id="rId2" imgW="1460160" imgH="355320" progId="Equation.DSMT4">
                  <p:embed/>
                  <p:pic>
                    <p:nvPicPr>
                      <p:cNvPr id="7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221D33B-F676-4167-9E89-EC6E396873C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317" y="5491841"/>
                        <a:ext cx="4473524" cy="102791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843CACBA-A81C-4ECC-9A21-FD70A4987DEB}"/>
              </a:ext>
            </a:extLst>
          </p:cNvPr>
          <p:cNvSpPr txBox="1"/>
          <p:nvPr/>
        </p:nvSpPr>
        <p:spPr>
          <a:xfrm>
            <a:off x="5547354" y="5246980"/>
            <a:ext cx="6532102" cy="156966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+mn-lt"/>
              </a:rPr>
              <a:t>Aumento da tributação aumenta os custos de produção. Com isso, haverá um deslocamento da curva oferta para a esquerda. Com isso, teremos um aumento no preço.</a:t>
            </a:r>
            <a:endParaRPr lang="en-US" dirty="0">
              <a:latin typeface="+mn-lt"/>
            </a:endParaRP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81251C62-FE43-4669-8B29-61AA437F2DA4}"/>
              </a:ext>
            </a:extLst>
          </p:cNvPr>
          <p:cNvCxnSpPr/>
          <p:nvPr/>
        </p:nvCxnSpPr>
        <p:spPr bwMode="auto">
          <a:xfrm>
            <a:off x="5148770" y="5970143"/>
            <a:ext cx="398584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845365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93F3E015-1BBC-47A4-BD30-B008891D83CA}"/>
              </a:ext>
            </a:extLst>
          </p:cNvPr>
          <p:cNvSpPr/>
          <p:nvPr/>
        </p:nvSpPr>
        <p:spPr>
          <a:xfrm>
            <a:off x="0" y="1353607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11A1A9F-2710-40C5-B3F2-0F74E133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4" y="347774"/>
            <a:ext cx="6172200" cy="857250"/>
          </a:xfrm>
        </p:spPr>
        <p:txBody>
          <a:bodyPr/>
          <a:lstStyle/>
          <a:p>
            <a:pPr algn="l"/>
            <a:r>
              <a:rPr lang="pt-BR" sz="2600" b="1" dirty="0">
                <a:solidFill>
                  <a:schemeClr val="tx1"/>
                </a:solidFill>
              </a:rPr>
              <a:t>5) Analista – Economia – MPU - 2005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065F983-8F95-4E6E-8CD0-205CBD970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9" y="892895"/>
            <a:ext cx="12199038" cy="1963907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600" dirty="0">
                <a:solidFill>
                  <a:schemeClr val="tx1"/>
                </a:solidFill>
              </a:rPr>
              <a:t>36. Quanto à função demanda, é correto afirmar: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uma diminuição do preço do bem, tudo mais constante, implicará aumento no dispêndio do consumidor com o bem, se a demanda for elástica em relação a variações no preço desse bem.</a:t>
            </a:r>
            <a:endParaRPr lang="en-US" sz="2600" dirty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0059C4A-D2F6-4B33-AA33-EE954FA96927}"/>
              </a:ext>
            </a:extLst>
          </p:cNvPr>
          <p:cNvSpPr txBox="1"/>
          <p:nvPr/>
        </p:nvSpPr>
        <p:spPr>
          <a:xfrm>
            <a:off x="562699" y="2716123"/>
            <a:ext cx="1145110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latin typeface="+mn-lt"/>
              </a:rPr>
              <a:t>A redução do preço aumenta a quantidade demandada.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1200" dirty="0">
              <a:solidFill>
                <a:srgbClr val="FF0000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latin typeface="+mn-lt"/>
              </a:rPr>
              <a:t>Caso a demanda seja elástica, a queda no preço aumentará a quantidade demandada mais que proporcionalmente.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rgbClr val="FF0000"/>
                </a:solidFill>
                <a:latin typeface="+mn-lt"/>
              </a:rPr>
              <a:t>Com isso, teremos o aumento do dispêndio do consumidor.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2A45782F-949F-4B02-B598-73DCD3A8B99A}"/>
              </a:ext>
            </a:extLst>
          </p:cNvPr>
          <p:cNvSpPr txBox="1">
            <a:spLocks/>
          </p:cNvSpPr>
          <p:nvPr/>
        </p:nvSpPr>
        <p:spPr bwMode="auto">
          <a:xfrm>
            <a:off x="11719" y="4958455"/>
            <a:ext cx="12199038" cy="11057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 startAt="2"/>
            </a:pPr>
            <a:r>
              <a:rPr lang="pt-BR" sz="2600" kern="0" dirty="0">
                <a:solidFill>
                  <a:schemeClr val="tx1"/>
                </a:solidFill>
              </a:rPr>
              <a:t>se essa função for representada por uma linha reta paralela ao eixo dos preços, a elasticidade-preço da demanda será infinita.</a:t>
            </a:r>
            <a:endParaRPr lang="en-US" sz="2600" kern="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lphaLcParenR" startAt="2"/>
            </a:pPr>
            <a:endParaRPr lang="en-US" sz="2600" kern="0" dirty="0">
              <a:solidFill>
                <a:schemeClr val="tx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A7C230D-5BB5-454A-9ED1-6E2EE3BF8365}"/>
              </a:ext>
            </a:extLst>
          </p:cNvPr>
          <p:cNvSpPr txBox="1"/>
          <p:nvPr/>
        </p:nvSpPr>
        <p:spPr>
          <a:xfrm>
            <a:off x="532217" y="5893079"/>
            <a:ext cx="11565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latin typeface="+mn-lt"/>
              </a:rPr>
              <a:t>Nesse caso, vimos que a elasticidade-preço da demanda varia de zero a infinito. Por que a elasticidade é maior quanto maior o preço ?</a:t>
            </a:r>
          </a:p>
        </p:txBody>
      </p:sp>
    </p:spTree>
    <p:extLst>
      <p:ext uri="{BB962C8B-B14F-4D97-AF65-F5344CB8AC3E}">
        <p14:creationId xmlns:p14="http://schemas.microsoft.com/office/powerpoint/2010/main" val="4549955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591648D-EB63-4172-89B5-F405BA8C7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9" y="324733"/>
            <a:ext cx="12180281" cy="3394472"/>
          </a:xfrm>
        </p:spPr>
        <p:txBody>
          <a:bodyPr/>
          <a:lstStyle/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600" dirty="0">
                <a:solidFill>
                  <a:schemeClr val="tx1"/>
                </a:solidFill>
              </a:rPr>
              <a:t>se essa função for representada por uma linha reta negativamente inclinada, o coeficiente de elasticidade-preço será constante ao longo de toda essa reta.</a:t>
            </a: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 startAt="3"/>
            </a:pPr>
            <a:endParaRPr lang="en-US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600" dirty="0">
                <a:solidFill>
                  <a:schemeClr val="tx1"/>
                </a:solidFill>
              </a:rPr>
              <a:t>se a demanda for absolutamente inelástica com relação a modificações no preço do bem, a função demanda será representada por uma reta paralela ao eixo das quantidades.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240F433-E8A7-41ED-A85C-685A65BD4DCF}"/>
              </a:ext>
            </a:extLst>
          </p:cNvPr>
          <p:cNvSpPr txBox="1"/>
          <p:nvPr/>
        </p:nvSpPr>
        <p:spPr>
          <a:xfrm>
            <a:off x="532217" y="1160882"/>
            <a:ext cx="11565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latin typeface="+mn-lt"/>
              </a:rPr>
              <a:t>Como vimos, varia de zero a infinito.</a:t>
            </a:r>
          </a:p>
        </p:txBody>
      </p:sp>
      <p:grpSp>
        <p:nvGrpSpPr>
          <p:cNvPr id="7" name="Group 20">
            <a:extLst>
              <a:ext uri="{FF2B5EF4-FFF2-40B4-BE49-F238E27FC236}">
                <a16:creationId xmlns:a16="http://schemas.microsoft.com/office/drawing/2014/main" id="{4EEA748F-B5FA-4442-AB28-EACAF7CFDE44}"/>
              </a:ext>
            </a:extLst>
          </p:cNvPr>
          <p:cNvGrpSpPr>
            <a:grpSpLocks/>
          </p:cNvGrpSpPr>
          <p:nvPr/>
        </p:nvGrpSpPr>
        <p:grpSpPr bwMode="auto">
          <a:xfrm>
            <a:off x="1847649" y="3321983"/>
            <a:ext cx="1818055" cy="3368924"/>
            <a:chOff x="1815" y="1154"/>
            <a:chExt cx="1075" cy="2901"/>
          </a:xfrm>
        </p:grpSpPr>
        <p:sp>
          <p:nvSpPr>
            <p:cNvPr id="8" name="Line 10">
              <a:extLst>
                <a:ext uri="{FF2B5EF4-FFF2-40B4-BE49-F238E27FC236}">
                  <a16:creationId xmlns:a16="http://schemas.microsoft.com/office/drawing/2014/main" id="{AA76D837-C827-4A31-AD7C-B9F37CBA3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6" y="1154"/>
              <a:ext cx="0" cy="2589"/>
            </a:xfrm>
            <a:prstGeom prst="line">
              <a:avLst/>
            </a:prstGeom>
            <a:noFill/>
            <a:ln w="5080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7EAB336-C843-4CB9-9DBF-E77AD0412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3713"/>
              <a:ext cx="351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solidFill>
                    <a:srgbClr val="002060"/>
                  </a:solidFill>
                </a:rPr>
                <a:t>Q</a:t>
              </a:r>
              <a:r>
                <a:rPr lang="en-US" sz="2000" b="1" baseline="30000" dirty="0">
                  <a:solidFill>
                    <a:srgbClr val="002060"/>
                  </a:solidFill>
                </a:rPr>
                <a:t>*</a:t>
              </a:r>
            </a:p>
          </p:txBody>
        </p:sp>
        <p:graphicFrame>
          <p:nvGraphicFramePr>
            <p:cNvPr id="12" name="Object 12">
              <a:hlinkClick r:id="" action="ppaction://ole?verb=0"/>
              <a:extLst>
                <a:ext uri="{FF2B5EF4-FFF2-40B4-BE49-F238E27FC236}">
                  <a16:creationId xmlns:a16="http://schemas.microsoft.com/office/drawing/2014/main" id="{242314BF-2EEA-476E-AAB7-889CDF27ED5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0900600"/>
                </p:ext>
              </p:extLst>
            </p:nvPr>
          </p:nvGraphicFramePr>
          <p:xfrm>
            <a:off x="1815" y="2317"/>
            <a:ext cx="802" cy="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19040" imgH="177480" progId="Equation.DSMT4">
                    <p:embed/>
                  </p:oleObj>
                </mc:Choice>
                <mc:Fallback>
                  <p:oleObj name="Equation" r:id="rId2" imgW="419040" imgH="177480" progId="Equation.DSMT4">
                    <p:embed/>
                    <p:pic>
                      <p:nvPicPr>
                        <p:cNvPr id="12" name="Object 12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242314BF-2EEA-476E-AAB7-889CDF27ED56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5" y="2317"/>
                          <a:ext cx="802" cy="502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F77CEB05-4660-4FE2-96F6-9BECF7726978}"/>
              </a:ext>
            </a:extLst>
          </p:cNvPr>
          <p:cNvGrpSpPr>
            <a:grpSpLocks/>
          </p:cNvGrpSpPr>
          <p:nvPr/>
        </p:nvGrpSpPr>
        <p:grpSpPr bwMode="auto">
          <a:xfrm>
            <a:off x="833288" y="3198886"/>
            <a:ext cx="4482899" cy="3546604"/>
            <a:chOff x="855" y="1048"/>
            <a:chExt cx="3372" cy="3054"/>
          </a:xfrm>
        </p:grpSpPr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CB9ABD44-DECF-4A82-A36B-B2E9D59CB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575437BA-D932-4B7C-9C2B-130F30BA3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F39AADFB-29CD-4B9A-B4B3-07011472F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3733"/>
              <a:ext cx="303" cy="3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>
                  <a:latin typeface="Arial" charset="0"/>
                </a:rPr>
                <a:t>Q</a:t>
              </a:r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2993E7F2-3E3C-4C21-8FC0-2FC247C07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1048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Preço</a:t>
              </a:r>
              <a:endParaRPr lang="en-US"/>
            </a:p>
          </p:txBody>
        </p:sp>
      </p:grpSp>
      <p:sp>
        <p:nvSpPr>
          <p:cNvPr id="20" name="Rectangle 16">
            <a:extLst>
              <a:ext uri="{FF2B5EF4-FFF2-40B4-BE49-F238E27FC236}">
                <a16:creationId xmlns:a16="http://schemas.microsoft.com/office/drawing/2014/main" id="{E6E117F5-DCB0-4AF5-A0A2-672F7DFE0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237" y="3149395"/>
            <a:ext cx="423194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Arial" charset="0"/>
              </a:rPr>
              <a:t>D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8CD3517-FBB2-4AEC-9DE3-9166BB95ED03}"/>
              </a:ext>
            </a:extLst>
          </p:cNvPr>
          <p:cNvSpPr txBox="1"/>
          <p:nvPr/>
        </p:nvSpPr>
        <p:spPr>
          <a:xfrm>
            <a:off x="3569305" y="3872015"/>
            <a:ext cx="8376887" cy="181588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2060"/>
                </a:solidFill>
                <a:latin typeface="+mn-lt"/>
              </a:rPr>
              <a:t>Um aumento em P não altera a quantidade demandada.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002060"/>
                </a:solidFill>
                <a:latin typeface="+mn-lt"/>
              </a:rPr>
              <a:t>Demanda </a:t>
            </a:r>
            <a:r>
              <a:rPr lang="pt-BR" sz="2800" dirty="0" err="1">
                <a:solidFill>
                  <a:srgbClr val="002060"/>
                </a:solidFill>
                <a:latin typeface="+mn-lt"/>
              </a:rPr>
              <a:t>anelástica</a:t>
            </a:r>
            <a:r>
              <a:rPr lang="pt-BR" sz="2800" dirty="0">
                <a:solidFill>
                  <a:srgbClr val="002060"/>
                </a:solidFill>
                <a:latin typeface="+mn-lt"/>
              </a:rPr>
              <a:t> (perfeitamente inelástica ou absolutamente inelástica)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4BC54EE9-2609-4C88-B8A0-E2EC605372BD}"/>
              </a:ext>
            </a:extLst>
          </p:cNvPr>
          <p:cNvSpPr/>
          <p:nvPr/>
        </p:nvSpPr>
        <p:spPr bwMode="auto">
          <a:xfrm>
            <a:off x="648929" y="3046159"/>
            <a:ext cx="11434538" cy="371351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00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DD9169D-7D08-4613-B79F-89BB4CD8E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9" y="-201286"/>
            <a:ext cx="12037713" cy="3394472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 startAt="5"/>
            </a:pPr>
            <a:r>
              <a:rPr lang="pt-BR" sz="2600" dirty="0">
                <a:solidFill>
                  <a:schemeClr val="tx1"/>
                </a:solidFill>
              </a:rPr>
              <a:t>uma diminuição do preço do bem deixará inalterada a quantidade demandada do bem, a menos que também seja diminuída a renda nominal do consumidor.</a:t>
            </a:r>
            <a:endParaRPr lang="en-US" sz="26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lphaLcParenR" startAt="5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325A4B0-689C-4AAA-9BBB-B8E5B9F73AE4}"/>
              </a:ext>
            </a:extLst>
          </p:cNvPr>
          <p:cNvSpPr txBox="1"/>
          <p:nvPr/>
        </p:nvSpPr>
        <p:spPr>
          <a:xfrm>
            <a:off x="532217" y="1549257"/>
            <a:ext cx="11565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latin typeface="+mn-lt"/>
              </a:rPr>
              <a:t>A diminuição do preço do bem deixará a quantidade demandada inalterada caso a </a:t>
            </a:r>
            <a:r>
              <a:rPr lang="pt-BR" sz="2800" b="1" dirty="0">
                <a:solidFill>
                  <a:srgbClr val="FF0000"/>
                </a:solidFill>
                <a:latin typeface="+mn-lt"/>
              </a:rPr>
              <a:t>demanda seja </a:t>
            </a:r>
            <a:r>
              <a:rPr lang="pt-BR" sz="2800" b="1" dirty="0" err="1">
                <a:solidFill>
                  <a:srgbClr val="FF0000"/>
                </a:solidFill>
                <a:latin typeface="+mn-lt"/>
              </a:rPr>
              <a:t>anelástica</a:t>
            </a:r>
            <a:r>
              <a:rPr lang="pt-BR" sz="2800" b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b="1" dirty="0">
              <a:solidFill>
                <a:srgbClr val="FF0000"/>
              </a:solidFill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  <a:latin typeface="+mn-lt"/>
              </a:rPr>
              <a:t>Claro, caso o preço do bem diminua (por conta de uma aumento da oferta) e a renda diminua (contração da demanda, no caso de um bem normal), a quantidade demandada pode ficar constante.</a:t>
            </a:r>
          </a:p>
        </p:txBody>
      </p:sp>
      <p:cxnSp>
        <p:nvCxnSpPr>
          <p:cNvPr id="21" name="Conector de seta reta 23">
            <a:extLst>
              <a:ext uri="{FF2B5EF4-FFF2-40B4-BE49-F238E27FC236}">
                <a16:creationId xmlns:a16="http://schemas.microsoft.com/office/drawing/2014/main" id="{60A9C2B9-CF33-4F06-995D-6197BCBC2B38}"/>
              </a:ext>
            </a:extLst>
          </p:cNvPr>
          <p:cNvCxnSpPr/>
          <p:nvPr/>
        </p:nvCxnSpPr>
        <p:spPr>
          <a:xfrm flipV="1">
            <a:off x="1531626" y="4030449"/>
            <a:ext cx="0" cy="24714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4">
            <a:extLst>
              <a:ext uri="{FF2B5EF4-FFF2-40B4-BE49-F238E27FC236}">
                <a16:creationId xmlns:a16="http://schemas.microsoft.com/office/drawing/2014/main" id="{70EDE828-F3B7-42CF-B7E2-26EFC1C84AF0}"/>
              </a:ext>
            </a:extLst>
          </p:cNvPr>
          <p:cNvCxnSpPr/>
          <p:nvPr/>
        </p:nvCxnSpPr>
        <p:spPr>
          <a:xfrm>
            <a:off x="1531626" y="6501896"/>
            <a:ext cx="32023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944949A8-3513-44DD-AA83-4200E8E7B48D}"/>
              </a:ext>
            </a:extLst>
          </p:cNvPr>
          <p:cNvCxnSpPr/>
          <p:nvPr/>
        </p:nvCxnSpPr>
        <p:spPr>
          <a:xfrm>
            <a:off x="1841526" y="4425880"/>
            <a:ext cx="2169303" cy="16805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1886314C-9CF8-4B0F-B1D2-16630B353752}"/>
              </a:ext>
            </a:extLst>
          </p:cNvPr>
          <p:cNvCxnSpPr/>
          <p:nvPr/>
        </p:nvCxnSpPr>
        <p:spPr>
          <a:xfrm flipV="1">
            <a:off x="2048126" y="4270025"/>
            <a:ext cx="1962703" cy="16387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213F330C-4E96-48F5-8163-8C004F51779F}"/>
              </a:ext>
            </a:extLst>
          </p:cNvPr>
          <p:cNvCxnSpPr/>
          <p:nvPr/>
        </p:nvCxnSpPr>
        <p:spPr>
          <a:xfrm>
            <a:off x="1531626" y="5216744"/>
            <a:ext cx="13429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E5804E82-675B-41AF-9EF7-8FDFE08ACB3D}"/>
              </a:ext>
            </a:extLst>
          </p:cNvPr>
          <p:cNvCxnSpPr/>
          <p:nvPr/>
        </p:nvCxnSpPr>
        <p:spPr>
          <a:xfrm>
            <a:off x="2874528" y="5216744"/>
            <a:ext cx="0" cy="128515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8237121-C235-487E-BDFA-E2A4DAF4FB4D}"/>
              </a:ext>
            </a:extLst>
          </p:cNvPr>
          <p:cNvSpPr txBox="1"/>
          <p:nvPr/>
        </p:nvSpPr>
        <p:spPr>
          <a:xfrm>
            <a:off x="3981269" y="3971457"/>
            <a:ext cx="72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18D3ECD-3FE1-452B-B5B4-F59A9E511BDB}"/>
              </a:ext>
            </a:extLst>
          </p:cNvPr>
          <p:cNvSpPr txBox="1"/>
          <p:nvPr/>
        </p:nvSpPr>
        <p:spPr>
          <a:xfrm>
            <a:off x="3951773" y="5952993"/>
            <a:ext cx="723101" cy="47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65A3E29-5544-4F71-AA63-E05372BAFB35}"/>
              </a:ext>
            </a:extLst>
          </p:cNvPr>
          <p:cNvSpPr txBox="1"/>
          <p:nvPr/>
        </p:nvSpPr>
        <p:spPr>
          <a:xfrm>
            <a:off x="1118425" y="3832733"/>
            <a:ext cx="20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85DA17E-CFE6-4E59-8FE1-5C8A3E525F79}"/>
              </a:ext>
            </a:extLst>
          </p:cNvPr>
          <p:cNvSpPr txBox="1"/>
          <p:nvPr/>
        </p:nvSpPr>
        <p:spPr>
          <a:xfrm>
            <a:off x="4630630" y="6338318"/>
            <a:ext cx="20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880CAC69-483A-4BB0-85B6-FC3E74F93A16}"/>
              </a:ext>
            </a:extLst>
          </p:cNvPr>
          <p:cNvSpPr txBox="1"/>
          <p:nvPr/>
        </p:nvSpPr>
        <p:spPr>
          <a:xfrm>
            <a:off x="1162669" y="4979551"/>
            <a:ext cx="61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6BF5BC7-B1D8-4FCB-86B3-561A1AF6F455}"/>
              </a:ext>
            </a:extLst>
          </p:cNvPr>
          <p:cNvSpPr txBox="1"/>
          <p:nvPr/>
        </p:nvSpPr>
        <p:spPr>
          <a:xfrm>
            <a:off x="2667927" y="6462420"/>
            <a:ext cx="619801" cy="47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4AABF605-11A1-43D2-BD74-3661429D8E1E}"/>
              </a:ext>
            </a:extLst>
          </p:cNvPr>
          <p:cNvCxnSpPr/>
          <p:nvPr/>
        </p:nvCxnSpPr>
        <p:spPr>
          <a:xfrm flipV="1">
            <a:off x="2421746" y="4496167"/>
            <a:ext cx="1962703" cy="16387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8CD213E-0DA2-4112-8579-4F560F6545EF}"/>
              </a:ext>
            </a:extLst>
          </p:cNvPr>
          <p:cNvSpPr txBox="1"/>
          <p:nvPr/>
        </p:nvSpPr>
        <p:spPr>
          <a:xfrm>
            <a:off x="4310648" y="4168101"/>
            <a:ext cx="72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S</a:t>
            </a:r>
            <a:r>
              <a:rPr lang="pt-BR" sz="1200" b="1" dirty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DC957F8A-D43A-4EBD-981B-DD5E1127F1AC}"/>
              </a:ext>
            </a:extLst>
          </p:cNvPr>
          <p:cNvCxnSpPr>
            <a:cxnSpLocks/>
          </p:cNvCxnSpPr>
          <p:nvPr/>
        </p:nvCxnSpPr>
        <p:spPr>
          <a:xfrm>
            <a:off x="1654712" y="4784751"/>
            <a:ext cx="1923433" cy="14812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F0623795-9D5A-431E-8728-C8AA01855C0B}"/>
              </a:ext>
            </a:extLst>
          </p:cNvPr>
          <p:cNvSpPr txBox="1"/>
          <p:nvPr/>
        </p:nvSpPr>
        <p:spPr>
          <a:xfrm>
            <a:off x="3528987" y="6120140"/>
            <a:ext cx="723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>
                <a:solidFill>
                  <a:srgbClr val="FF0000"/>
                </a:solidFill>
              </a:rPr>
              <a:t>D</a:t>
            </a:r>
            <a:r>
              <a:rPr lang="pt-BR" sz="1200" b="1" dirty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9ABC42E8-E459-4A14-AABD-D531C5CF7634}"/>
              </a:ext>
            </a:extLst>
          </p:cNvPr>
          <p:cNvSpPr txBox="1"/>
          <p:nvPr/>
        </p:nvSpPr>
        <p:spPr>
          <a:xfrm>
            <a:off x="1167587" y="5515407"/>
            <a:ext cx="61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FF0000"/>
                </a:solidFill>
              </a:rPr>
              <a:t>P</a:t>
            </a:r>
            <a:r>
              <a:rPr lang="pt-BR" sz="1200" dirty="0">
                <a:solidFill>
                  <a:srgbClr val="FF0000"/>
                </a:solidFill>
              </a:rPr>
              <a:t>1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819E12F8-10D6-4E7D-AEA2-AA51C425A117}"/>
              </a:ext>
            </a:extLst>
          </p:cNvPr>
          <p:cNvCxnSpPr/>
          <p:nvPr/>
        </p:nvCxnSpPr>
        <p:spPr>
          <a:xfrm>
            <a:off x="1551294" y="5767350"/>
            <a:ext cx="134290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FA7441F5-5D59-4F0F-9195-858273CA98D4}"/>
              </a:ext>
            </a:extLst>
          </p:cNvPr>
          <p:cNvCxnSpPr>
            <a:cxnSpLocks/>
          </p:cNvCxnSpPr>
          <p:nvPr/>
        </p:nvCxnSpPr>
        <p:spPr>
          <a:xfrm>
            <a:off x="2879446" y="5767350"/>
            <a:ext cx="0" cy="75421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020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3" grpId="0"/>
      <p:bldP spid="55" grpId="0"/>
      <p:bldP spid="5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3C4323E-8E33-47D3-AE4D-377E5CE58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70026"/>
            <a:ext cx="117348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42- Um dos princípios básicos da microeconomia são as  relações dadas pelas elasticidades. Considere uma função de demanda linear definida apenas no quadrante positivo (em que os preços e quantidades são positivos). Considere, ainda, que os preços estejam no eixo vertical e as quantidades no eixo horizontal. Suponha que a reta que representa a função demanda intercepta o eixo dos preços no ponto A e o eixo das quantidades no ponto C, e que exista um ponto intermediário entre esses dois pontos que denominaremos de B. Considere BA o segmento de reta entre os pontos B e A, BC o segmento de reta entre os pontos B e C e CA o segmento de reta entre os pontos C e A. Com base nessas informações, é correto afirmar que: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E405466-CF4E-44F1-ADA5-9EF7908A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16407"/>
            <a:ext cx="6286500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6) EPPGG – MPOG - 2013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79374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B18D0C36-8BDE-4C5E-BCFC-AEC32FCE3125}"/>
              </a:ext>
            </a:extLst>
          </p:cNvPr>
          <p:cNvSpPr txBox="1">
            <a:spLocks noChangeArrowheads="1"/>
          </p:cNvSpPr>
          <p:nvPr/>
        </p:nvSpPr>
        <p:spPr>
          <a:xfrm>
            <a:off x="132575" y="315838"/>
            <a:ext cx="11881233" cy="4883150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Uma </a:t>
            </a:r>
            <a:r>
              <a:rPr lang="en-US" sz="28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</a:t>
            </a:r>
            <a:endParaRPr lang="en-US" sz="28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5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o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quantidade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demandada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provoca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variação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quantidade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demandada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representada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deslocamento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sz="2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a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(no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bens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normais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gostos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preços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bens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substitutos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esperado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inversa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preços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bens </a:t>
            </a:r>
            <a:r>
              <a:rPr lang="en-US" sz="2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complementares</a:t>
            </a:r>
            <a:r>
              <a:rPr 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chemeClr val="tx1"/>
                </a:solidFill>
              </a:rPr>
              <a:t>Oferta</a:t>
            </a:r>
            <a:r>
              <a:rPr lang="en-US" sz="2800" b="1" dirty="0">
                <a:solidFill>
                  <a:schemeClr val="tx1"/>
                </a:solidFill>
              </a:rPr>
              <a:t> - Uma </a:t>
            </a:r>
            <a:r>
              <a:rPr lang="en-US" sz="2800" b="1" dirty="0" err="1">
                <a:solidFill>
                  <a:schemeClr val="tx1"/>
                </a:solidFill>
              </a:rPr>
              <a:t>Revisão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endParaRPr lang="en-US" sz="300" dirty="0">
              <a:solidFill>
                <a:schemeClr val="tx1"/>
              </a:solidFill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sz="2600" dirty="0" err="1">
                <a:solidFill>
                  <a:schemeClr val="tx1"/>
                </a:solidFill>
              </a:rPr>
              <a:t>Existe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uma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relação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direta</a:t>
            </a:r>
            <a:r>
              <a:rPr lang="en-US" sz="2600" dirty="0">
                <a:solidFill>
                  <a:schemeClr val="tx1"/>
                </a:solidFill>
              </a:rPr>
              <a:t> entre o </a:t>
            </a:r>
            <a:r>
              <a:rPr lang="en-US" sz="2600" dirty="0" err="1">
                <a:solidFill>
                  <a:schemeClr val="tx1"/>
                </a:solidFill>
              </a:rPr>
              <a:t>preço</a:t>
            </a:r>
            <a:r>
              <a:rPr lang="en-US" sz="2600" dirty="0">
                <a:solidFill>
                  <a:schemeClr val="tx1"/>
                </a:solidFill>
              </a:rPr>
              <a:t> e a </a:t>
            </a:r>
            <a:r>
              <a:rPr lang="en-US" sz="2600" dirty="0" err="1">
                <a:solidFill>
                  <a:schemeClr val="tx1"/>
                </a:solidFill>
              </a:rPr>
              <a:t>quantidade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ofertada</a:t>
            </a:r>
            <a:r>
              <a:rPr lang="en-US" sz="2600" dirty="0">
                <a:solidFill>
                  <a:schemeClr val="tx1"/>
                </a:solidFill>
              </a:rPr>
              <a:t>.  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Um </a:t>
            </a:r>
            <a:r>
              <a:rPr lang="en-US" sz="2600" dirty="0" err="1">
                <a:solidFill>
                  <a:schemeClr val="tx1"/>
                </a:solidFill>
              </a:rPr>
              <a:t>aumento</a:t>
            </a:r>
            <a:r>
              <a:rPr lang="en-US" sz="2600" dirty="0">
                <a:solidFill>
                  <a:schemeClr val="tx1"/>
                </a:solidFill>
              </a:rPr>
              <a:t> no </a:t>
            </a:r>
            <a:r>
              <a:rPr lang="en-US" sz="2600" dirty="0" err="1">
                <a:solidFill>
                  <a:schemeClr val="tx1"/>
                </a:solidFill>
              </a:rPr>
              <a:t>preço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provoca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uma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variação</a:t>
            </a:r>
            <a:r>
              <a:rPr lang="en-US" sz="2600" dirty="0">
                <a:solidFill>
                  <a:schemeClr val="tx1"/>
                </a:solidFill>
              </a:rPr>
              <a:t> da </a:t>
            </a:r>
            <a:r>
              <a:rPr lang="en-US" sz="2600" dirty="0" err="1">
                <a:solidFill>
                  <a:schemeClr val="tx1"/>
                </a:solidFill>
              </a:rPr>
              <a:t>quantidade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ofertada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representada</a:t>
            </a:r>
            <a:r>
              <a:rPr lang="en-US" sz="2600" dirty="0">
                <a:solidFill>
                  <a:schemeClr val="tx1"/>
                </a:solidFill>
              </a:rPr>
              <a:t> por um </a:t>
            </a:r>
            <a:r>
              <a:rPr lang="en-US" sz="2600" dirty="0" err="1">
                <a:solidFill>
                  <a:schemeClr val="tx1"/>
                </a:solidFill>
              </a:rPr>
              <a:t>deslocamento</a:t>
            </a:r>
            <a:r>
              <a:rPr lang="en-US" sz="2600" dirty="0">
                <a:solidFill>
                  <a:schemeClr val="tx1"/>
                </a:solidFill>
              </a:rPr>
              <a:t> ao </a:t>
            </a:r>
            <a:r>
              <a:rPr lang="en-US" sz="2600" dirty="0" err="1">
                <a:solidFill>
                  <a:schemeClr val="tx1"/>
                </a:solidFill>
              </a:rPr>
              <a:t>longo</a:t>
            </a:r>
            <a:r>
              <a:rPr lang="en-US" sz="2600" dirty="0">
                <a:solidFill>
                  <a:schemeClr val="tx1"/>
                </a:solidFill>
              </a:rPr>
              <a:t> da </a:t>
            </a:r>
            <a:r>
              <a:rPr lang="en-US" sz="2600" dirty="0" err="1">
                <a:solidFill>
                  <a:schemeClr val="tx1"/>
                </a:solidFill>
              </a:rPr>
              <a:t>curva</a:t>
            </a:r>
            <a:r>
              <a:rPr lang="en-US" sz="2600" dirty="0">
                <a:solidFill>
                  <a:schemeClr val="tx1"/>
                </a:solidFill>
              </a:rPr>
              <a:t> de </a:t>
            </a:r>
            <a:r>
              <a:rPr lang="en-US" sz="2600" dirty="0" err="1">
                <a:solidFill>
                  <a:schemeClr val="tx1"/>
                </a:solidFill>
              </a:rPr>
              <a:t>oferta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sz="2600" dirty="0" err="1">
                <a:solidFill>
                  <a:schemeClr val="tx1"/>
                </a:solidFill>
              </a:rPr>
              <a:t>Existe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uma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relação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inversa</a:t>
            </a:r>
            <a:r>
              <a:rPr lang="en-US" sz="2600" dirty="0">
                <a:solidFill>
                  <a:schemeClr val="tx1"/>
                </a:solidFill>
              </a:rPr>
              <a:t> entre a </a:t>
            </a:r>
            <a:r>
              <a:rPr lang="en-US" sz="2600" dirty="0" err="1">
                <a:solidFill>
                  <a:schemeClr val="tx1"/>
                </a:solidFill>
              </a:rPr>
              <a:t>oferta</a:t>
            </a:r>
            <a:r>
              <a:rPr lang="en-US" sz="2600" dirty="0">
                <a:solidFill>
                  <a:schemeClr val="tx1"/>
                </a:solidFill>
              </a:rPr>
              <a:t> e </a:t>
            </a:r>
            <a:r>
              <a:rPr lang="en-US" sz="2600" dirty="0" err="1">
                <a:solidFill>
                  <a:schemeClr val="tx1"/>
                </a:solidFill>
              </a:rPr>
              <a:t>os</a:t>
            </a:r>
            <a:r>
              <a:rPr lang="en-US" sz="2600" dirty="0">
                <a:solidFill>
                  <a:schemeClr val="tx1"/>
                </a:solidFill>
              </a:rPr>
              <a:t> custos de </a:t>
            </a:r>
            <a:r>
              <a:rPr lang="en-US" sz="2600" dirty="0" err="1">
                <a:solidFill>
                  <a:schemeClr val="tx1"/>
                </a:solidFill>
              </a:rPr>
              <a:t>produção</a:t>
            </a:r>
            <a:r>
              <a:rPr lang="en-US" sz="2600" dirty="0">
                <a:solidFill>
                  <a:schemeClr val="tx1"/>
                </a:solidFill>
              </a:rPr>
              <a:t> e o </a:t>
            </a:r>
            <a:r>
              <a:rPr lang="en-US" sz="2600" dirty="0" err="1">
                <a:solidFill>
                  <a:schemeClr val="tx1"/>
                </a:solidFill>
              </a:rPr>
              <a:t>preço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esperado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endParaRPr lang="en-US" sz="2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375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572D2F9C-D48F-4996-B6AF-4B1D9A1F171C}"/>
              </a:ext>
            </a:extLst>
          </p:cNvPr>
          <p:cNvSpPr/>
          <p:nvPr/>
        </p:nvSpPr>
        <p:spPr>
          <a:xfrm>
            <a:off x="70340" y="1907692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92C23A7-1937-447C-9D9F-0EB71109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90023"/>
            <a:ext cx="11805138" cy="3394472"/>
          </a:xfrm>
        </p:spPr>
        <p:txBody>
          <a:bodyPr/>
          <a:lstStyle/>
          <a:p>
            <a:pPr marL="457200" indent="-45720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a elasticidade preço da demanda no ponto B é </a:t>
            </a:r>
            <a:r>
              <a:rPr lang="en-US" sz="2800" dirty="0" err="1">
                <a:solidFill>
                  <a:schemeClr val="tx1"/>
                </a:solidFill>
              </a:rPr>
              <a:t>igual</a:t>
            </a:r>
            <a:r>
              <a:rPr lang="en-US" sz="2800" dirty="0">
                <a:solidFill>
                  <a:schemeClr val="tx1"/>
                </a:solidFill>
              </a:rPr>
              <a:t> a – (BC/CA)/BA.</a:t>
            </a:r>
          </a:p>
          <a:p>
            <a:pPr marL="457200" indent="-45720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a elasticidade preço da demanda é igual nos </a:t>
            </a:r>
            <a:r>
              <a:rPr lang="en-US" sz="2800" dirty="0" err="1">
                <a:solidFill>
                  <a:schemeClr val="tx1"/>
                </a:solidFill>
              </a:rPr>
              <a:t>pontos</a:t>
            </a:r>
            <a:r>
              <a:rPr lang="en-US" sz="2800" dirty="0">
                <a:solidFill>
                  <a:schemeClr val="tx1"/>
                </a:solidFill>
              </a:rPr>
              <a:t> A e C.</a:t>
            </a:r>
          </a:p>
          <a:p>
            <a:pPr marL="457200" indent="-45720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se a distância entre B e A e B e C forem iguais, então, no ponto B, o valor absoluto da elasticidade </a:t>
            </a:r>
            <a:r>
              <a:rPr lang="en-US" sz="2800" dirty="0" err="1">
                <a:solidFill>
                  <a:schemeClr val="tx1"/>
                </a:solidFill>
              </a:rPr>
              <a:t>será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igual</a:t>
            </a:r>
            <a:r>
              <a:rPr lang="en-US" sz="2800" dirty="0">
                <a:solidFill>
                  <a:schemeClr val="tx1"/>
                </a:solidFill>
              </a:rPr>
              <a:t> a 1.</a:t>
            </a:r>
          </a:p>
          <a:p>
            <a:pPr marL="457200" indent="-45720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por ser uma curva de demanda linear, a elasticidade preço da demanda é igual nos pontos A, B e C.</a:t>
            </a:r>
          </a:p>
          <a:p>
            <a:pPr marL="457200" indent="-457200" algn="just"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no ponto B, a elasticidade preço da demanda é </a:t>
            </a:r>
            <a:r>
              <a:rPr lang="en-US" sz="2800" dirty="0" err="1">
                <a:solidFill>
                  <a:schemeClr val="tx1"/>
                </a:solidFill>
              </a:rPr>
              <a:t>igual</a:t>
            </a:r>
            <a:r>
              <a:rPr lang="en-US" sz="2800" dirty="0">
                <a:solidFill>
                  <a:schemeClr val="tx1"/>
                </a:solidFill>
              </a:rPr>
              <a:t> a – (BC/BA)/2.</a:t>
            </a:r>
          </a:p>
        </p:txBody>
      </p:sp>
    </p:spTree>
    <p:extLst>
      <p:ext uri="{BB962C8B-B14F-4D97-AF65-F5344CB8AC3E}">
        <p14:creationId xmlns:p14="http://schemas.microsoft.com/office/powerpoint/2010/main" val="33960083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123998E9-9190-41B5-82E4-F2CDC2802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9733" y="593590"/>
            <a:ext cx="0" cy="513913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EBC3D730-41F4-4E3D-AAF4-7E7A57811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6503" y="5706016"/>
            <a:ext cx="593388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DBE88DA-B4B1-49D4-8F3D-556E1D470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700" y="5720687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Q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C8F9E6D-2532-4A82-BBAA-113287193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78" y="368186"/>
            <a:ext cx="103874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 err="1">
                <a:latin typeface="Arial" charset="0"/>
              </a:rPr>
              <a:t>Preço</a:t>
            </a:r>
            <a:endParaRPr lang="en-US" b="1" dirty="0">
              <a:latin typeface="Arial" charset="0"/>
            </a:endParaRPr>
          </a:p>
        </p:txBody>
      </p:sp>
      <p:grpSp>
        <p:nvGrpSpPr>
          <p:cNvPr id="8" name="Group 38">
            <a:extLst>
              <a:ext uri="{FF2B5EF4-FFF2-40B4-BE49-F238E27FC236}">
                <a16:creationId xmlns:a16="http://schemas.microsoft.com/office/drawing/2014/main" id="{3045D0F6-2D9F-4E96-A6FA-17BB9745281B}"/>
              </a:ext>
            </a:extLst>
          </p:cNvPr>
          <p:cNvGrpSpPr>
            <a:grpSpLocks/>
          </p:cNvGrpSpPr>
          <p:nvPr/>
        </p:nvGrpSpPr>
        <p:grpSpPr bwMode="auto">
          <a:xfrm>
            <a:off x="2090274" y="656269"/>
            <a:ext cx="7118433" cy="5005475"/>
            <a:chOff x="1455" y="1161"/>
            <a:chExt cx="3191" cy="2584"/>
          </a:xfrm>
        </p:grpSpPr>
        <p:sp>
          <p:nvSpPr>
            <p:cNvPr id="9" name="Rectangle 18">
              <a:extLst>
                <a:ext uri="{FF2B5EF4-FFF2-40B4-BE49-F238E27FC236}">
                  <a16:creationId xmlns:a16="http://schemas.microsoft.com/office/drawing/2014/main" id="{8CBC3E37-1323-4DAE-95EA-D0020964F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" y="1673"/>
              <a:ext cx="820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i="1" dirty="0">
                  <a:solidFill>
                    <a:srgbClr val="FF0000"/>
                  </a:solidFill>
                  <a:latin typeface="Arial" charset="0"/>
                </a:rPr>
                <a:t>Q = 8 - 2P</a:t>
              </a:r>
            </a:p>
          </p:txBody>
        </p:sp>
        <p:sp>
          <p:nvSpPr>
            <p:cNvPr id="10" name="Rectangle 19">
              <a:extLst>
                <a:ext uri="{FF2B5EF4-FFF2-40B4-BE49-F238E27FC236}">
                  <a16:creationId xmlns:a16="http://schemas.microsoft.com/office/drawing/2014/main" id="{52EA0F7A-7AEB-46A9-B7A9-F5EB9928D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9" y="2249"/>
              <a:ext cx="56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-1</a:t>
              </a:r>
            </a:p>
          </p:txBody>
        </p:sp>
        <p:sp>
          <p:nvSpPr>
            <p:cNvPr id="11" name="Rectangle 20">
              <a:extLst>
                <a:ext uri="{FF2B5EF4-FFF2-40B4-BE49-F238E27FC236}">
                  <a16:creationId xmlns:a16="http://schemas.microsoft.com/office/drawing/2014/main" id="{99132F7B-A8A1-4782-8637-790A1765E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3425"/>
              <a:ext cx="51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0</a:t>
              </a:r>
            </a:p>
          </p:txBody>
        </p:sp>
        <p:graphicFrame>
          <p:nvGraphicFramePr>
            <p:cNvPr id="12" name="Object 21">
              <a:hlinkClick r:id="" action="ppaction://ole?verb=0"/>
              <a:extLst>
                <a:ext uri="{FF2B5EF4-FFF2-40B4-BE49-F238E27FC236}">
                  <a16:creationId xmlns:a16="http://schemas.microsoft.com/office/drawing/2014/main" id="{DBE8B032-C506-473D-B85E-D2A5B4ADC31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854" y="1161"/>
            <a:ext cx="71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558720" imgH="164880" progId="Equation.3">
                    <p:embed/>
                  </p:oleObj>
                </mc:Choice>
                <mc:Fallback>
                  <p:oleObj name="Equation" r:id="rId2" imgW="558720" imgH="164880" progId="Equation.3">
                    <p:embed/>
                    <p:pic>
                      <p:nvPicPr>
                        <p:cNvPr id="12" name="Object 21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DBE8B032-C506-473D-B85E-D2A5B4ADC310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" y="1161"/>
                          <a:ext cx="71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22">
              <a:extLst>
                <a:ext uri="{FF2B5EF4-FFF2-40B4-BE49-F238E27FC236}">
                  <a16:creationId xmlns:a16="http://schemas.microsoft.com/office/drawing/2014/main" id="{200D564B-EB06-4580-A269-42DD77DD04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19" y="243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Line 23">
              <a:extLst>
                <a:ext uri="{FF2B5EF4-FFF2-40B4-BE49-F238E27FC236}">
                  <a16:creationId xmlns:a16="http://schemas.microsoft.com/office/drawing/2014/main" id="{598320BB-978D-4AD0-BB43-AE3A4C854A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3" y="3591"/>
              <a:ext cx="297" cy="15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Line 24">
              <a:extLst>
                <a:ext uri="{FF2B5EF4-FFF2-40B4-BE49-F238E27FC236}">
                  <a16:creationId xmlns:a16="http://schemas.microsoft.com/office/drawing/2014/main" id="{42AD41BE-3A11-49E7-B284-DD604D4C31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3" y="1815"/>
              <a:ext cx="333" cy="4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5B9ED3F6-CA9A-4154-9F0D-217FC7E30B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5" y="135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" name="Group 31">
            <a:extLst>
              <a:ext uri="{FF2B5EF4-FFF2-40B4-BE49-F238E27FC236}">
                <a16:creationId xmlns:a16="http://schemas.microsoft.com/office/drawing/2014/main" id="{AEB692AB-623B-40B0-8645-C243F995AA91}"/>
              </a:ext>
            </a:extLst>
          </p:cNvPr>
          <p:cNvGrpSpPr>
            <a:grpSpLocks/>
          </p:cNvGrpSpPr>
          <p:nvPr/>
        </p:nvGrpSpPr>
        <p:grpSpPr bwMode="auto">
          <a:xfrm>
            <a:off x="1483501" y="969801"/>
            <a:ext cx="6054347" cy="5187561"/>
            <a:chOff x="1183" y="1315"/>
            <a:chExt cx="2714" cy="2678"/>
          </a:xfrm>
        </p:grpSpPr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B5390D90-0649-4B86-8C27-2F10E031A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" y="1315"/>
              <a:ext cx="182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  <a:latin typeface="Arial" charset="0"/>
                </a:rPr>
                <a:t>A</a:t>
              </a:r>
              <a:endParaRPr lang="en-US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587DB17-E34C-497E-9148-E9F89E972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3756"/>
              <a:ext cx="182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  <a:latin typeface="Arial" charset="0"/>
                </a:rPr>
                <a:t>C</a:t>
              </a:r>
              <a:endParaRPr lang="en-US" b="1" dirty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20" name="Group 29">
              <a:extLst>
                <a:ext uri="{FF2B5EF4-FFF2-40B4-BE49-F238E27FC236}">
                  <a16:creationId xmlns:a16="http://schemas.microsoft.com/office/drawing/2014/main" id="{893BD959-1B36-41EA-91F6-1163E417CF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3" y="1443"/>
              <a:ext cx="2633" cy="2531"/>
              <a:chOff x="1183" y="1443"/>
              <a:chExt cx="2633" cy="2531"/>
            </a:xfrm>
          </p:grpSpPr>
          <p:sp>
            <p:nvSpPr>
              <p:cNvPr id="21" name="Line 10">
                <a:extLst>
                  <a:ext uri="{FF2B5EF4-FFF2-40B4-BE49-F238E27FC236}">
                    <a16:creationId xmlns:a16="http://schemas.microsoft.com/office/drawing/2014/main" id="{199FEAC7-7F18-410E-918C-7B335703D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3" y="1443"/>
                <a:ext cx="2433" cy="2313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" name="Rectangle 12">
                <a:extLst>
                  <a:ext uri="{FF2B5EF4-FFF2-40B4-BE49-F238E27FC236}">
                    <a16:creationId xmlns:a16="http://schemas.microsoft.com/office/drawing/2014/main" id="{58E98EC7-D3C8-42A3-B017-57EA388AA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" y="2441"/>
                <a:ext cx="159" cy="2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  <a:latin typeface="Arial" charset="0"/>
                  </a:rPr>
                  <a:t>5</a:t>
                </a:r>
                <a:endParaRPr lang="en-US" b="1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3" name="Rectangle 14">
                <a:extLst>
                  <a:ext uri="{FF2B5EF4-FFF2-40B4-BE49-F238E27FC236}">
                    <a16:creationId xmlns:a16="http://schemas.microsoft.com/office/drawing/2014/main" id="{C1BDD434-10A6-4D45-AB44-6BE665AF6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5" y="3737"/>
                <a:ext cx="236" cy="2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  <a:latin typeface="Arial" charset="0"/>
                  </a:rPr>
                  <a:t>50</a:t>
                </a:r>
                <a:endParaRPr lang="en-US" b="1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4" name="Line 15">
                <a:extLst>
                  <a:ext uri="{FF2B5EF4-FFF2-40B4-BE49-F238E27FC236}">
                    <a16:creationId xmlns:a16="http://schemas.microsoft.com/office/drawing/2014/main" id="{A479833F-625B-484A-88A7-44DADD16D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9" y="2544"/>
                <a:ext cx="110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" name="Line 16">
                <a:extLst>
                  <a:ext uri="{FF2B5EF4-FFF2-40B4-BE49-F238E27FC236}">
                    <a16:creationId xmlns:a16="http://schemas.microsoft.com/office/drawing/2014/main" id="{A019493D-53E7-4FAC-8004-7A2DA7A8DB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2571"/>
                <a:ext cx="0" cy="1197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" name="Oval 17">
                <a:extLst>
                  <a:ext uri="{FF2B5EF4-FFF2-40B4-BE49-F238E27FC236}">
                    <a16:creationId xmlns:a16="http://schemas.microsoft.com/office/drawing/2014/main" id="{BAB927FD-D294-4A6A-BDDC-A7DCA4274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7" name="Rectangle 13">
            <a:extLst>
              <a:ext uri="{FF2B5EF4-FFF2-40B4-BE49-F238E27FC236}">
                <a16:creationId xmlns:a16="http://schemas.microsoft.com/office/drawing/2014/main" id="{171B8BBC-7E42-4F74-99D8-D894A348E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9747" y="3316207"/>
            <a:ext cx="40556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charset="0"/>
              </a:rPr>
              <a:t>B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28" name="Objeto 27">
            <a:extLst>
              <a:ext uri="{FF2B5EF4-FFF2-40B4-BE49-F238E27FC236}">
                <a16:creationId xmlns:a16="http://schemas.microsoft.com/office/drawing/2014/main" id="{EF9EAFCE-B64B-480F-A520-EF1F8A3DD7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491708"/>
              </p:ext>
            </p:extLst>
          </p:nvPr>
        </p:nvGraphicFramePr>
        <p:xfrm>
          <a:off x="6968095" y="1757215"/>
          <a:ext cx="4905530" cy="2088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609480" progId="Equation.DSMT4">
                  <p:embed/>
                </p:oleObj>
              </mc:Choice>
              <mc:Fallback>
                <p:oleObj name="Equation" r:id="rId4" imgW="1079280" imgH="609480" progId="Equation.DSMT4">
                  <p:embed/>
                  <p:pic>
                    <p:nvPicPr>
                      <p:cNvPr id="28" name="Objeto 27">
                        <a:extLst>
                          <a:ext uri="{FF2B5EF4-FFF2-40B4-BE49-F238E27FC236}">
                            <a16:creationId xmlns:a16="http://schemas.microsoft.com/office/drawing/2014/main" id="{EF9EAFCE-B64B-480F-A520-EF1F8A3DD7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8095" y="1757215"/>
                        <a:ext cx="4905530" cy="208879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C33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>
            <a:extLst>
              <a:ext uri="{FF2B5EF4-FFF2-40B4-BE49-F238E27FC236}">
                <a16:creationId xmlns:a16="http://schemas.microsoft.com/office/drawing/2014/main" id="{E3239CF3-6BB1-4F0C-9229-ECD3BBB00E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733730"/>
              </p:ext>
            </p:extLst>
          </p:nvPr>
        </p:nvGraphicFramePr>
        <p:xfrm>
          <a:off x="316851" y="2012050"/>
          <a:ext cx="155257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400" imgH="965160" progId="Equation.DSMT4">
                  <p:embed/>
                </p:oleObj>
              </mc:Choice>
              <mc:Fallback>
                <p:oleObj name="Equation" r:id="rId6" imgW="482400" imgH="965160" progId="Equation.DSMT4">
                  <p:embed/>
                  <p:pic>
                    <p:nvPicPr>
                      <p:cNvPr id="31" name="Objeto 30">
                        <a:extLst>
                          <a:ext uri="{FF2B5EF4-FFF2-40B4-BE49-F238E27FC236}">
                            <a16:creationId xmlns:a16="http://schemas.microsoft.com/office/drawing/2014/main" id="{E3239CF3-6BB1-4F0C-9229-ECD3BBB00E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6851" y="2012050"/>
                        <a:ext cx="1552575" cy="293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568385"/>
      </p:ext>
    </p:extLst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E42A9DC9-1299-4AEF-9CA9-0FC4BCAF7852}"/>
              </a:ext>
            </a:extLst>
          </p:cNvPr>
          <p:cNvSpPr/>
          <p:nvPr/>
        </p:nvSpPr>
        <p:spPr>
          <a:xfrm>
            <a:off x="70340" y="4057625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5E45DF8-C0A9-4575-9DE3-5FEB892B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73774"/>
            <a:ext cx="6553200" cy="857250"/>
          </a:xfrm>
        </p:spPr>
        <p:txBody>
          <a:bodyPr/>
          <a:lstStyle/>
          <a:p>
            <a:pPr algn="l"/>
            <a:r>
              <a:rPr lang="pt-BR" sz="2600" b="1" dirty="0">
                <a:solidFill>
                  <a:schemeClr val="tx1"/>
                </a:solidFill>
              </a:rPr>
              <a:t>7) MPOG – EPPGG -  2009 – Gab2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B72A63E-102C-4EAF-A753-6E6EA430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64970"/>
            <a:ext cx="118872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600" dirty="0">
                <a:solidFill>
                  <a:schemeClr val="tx1"/>
                </a:solidFill>
              </a:rPr>
              <a:t>51- Os bens A e B são substitutos no consumo. Nesse caso, no que diz respeito a preços e quantidades de equilíbrio no mercado dos dois bens, pode-se afirmar que: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uma redução nos custos de produção do bem B deve levar a uma redução no consumo do bem A e um aumento no preço de equilíbrio do bem B.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um aumento nos custos de produção do bem B deve levar a uma redução no consumo do bem A e uma redução no preço de equilíbrio do bem A.</a:t>
            </a: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um aumento nos custos de produção do bem B deve levar a uma redução no consumo desse bem e um aumento no preço de equilíbrio do bem A.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um aumento no custo de produção do bem B deve fazer com que as quantidades consumidas dos dois bens sejam reduzidas.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um aumento no custo de produção do bem B deve levar a um aumento nas quantidades consumidas dos dois bens.</a:t>
            </a:r>
            <a:endParaRPr lang="en-US" sz="26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414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1AD849C0-6BDB-48F1-81ED-F6EB1D27932B}"/>
              </a:ext>
            </a:extLst>
          </p:cNvPr>
          <p:cNvCxnSpPr/>
          <p:nvPr/>
        </p:nvCxnSpPr>
        <p:spPr>
          <a:xfrm flipV="1">
            <a:off x="1402051" y="1301885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CE1F5ED6-E457-4D81-96E1-6BD789451733}"/>
              </a:ext>
            </a:extLst>
          </p:cNvPr>
          <p:cNvCxnSpPr/>
          <p:nvPr/>
        </p:nvCxnSpPr>
        <p:spPr>
          <a:xfrm>
            <a:off x="1402051" y="4229598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333D266-F250-4DEA-A763-D87DA96AA426}"/>
              </a:ext>
            </a:extLst>
          </p:cNvPr>
          <p:cNvCxnSpPr/>
          <p:nvPr/>
        </p:nvCxnSpPr>
        <p:spPr>
          <a:xfrm>
            <a:off x="1769549" y="1770319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21FB73F-3741-4354-943C-BACDFB48D591}"/>
              </a:ext>
            </a:extLst>
          </p:cNvPr>
          <p:cNvCxnSpPr/>
          <p:nvPr/>
        </p:nvCxnSpPr>
        <p:spPr>
          <a:xfrm flipV="1">
            <a:off x="1892048" y="1653210"/>
            <a:ext cx="2449985" cy="1873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2DA07DB-2FCD-437B-827B-53C348D495CB}"/>
              </a:ext>
            </a:extLst>
          </p:cNvPr>
          <p:cNvCxnSpPr/>
          <p:nvPr/>
        </p:nvCxnSpPr>
        <p:spPr>
          <a:xfrm>
            <a:off x="1402051" y="2707187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4FEB00E-2220-4C7E-8FD6-8518BA9C99F7}"/>
              </a:ext>
            </a:extLst>
          </p:cNvPr>
          <p:cNvCxnSpPr/>
          <p:nvPr/>
        </p:nvCxnSpPr>
        <p:spPr>
          <a:xfrm>
            <a:off x="2994541" y="2707187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FDA21D9-5CCC-4CAE-8302-A814DE61A10B}"/>
              </a:ext>
            </a:extLst>
          </p:cNvPr>
          <p:cNvSpPr txBox="1"/>
          <p:nvPr/>
        </p:nvSpPr>
        <p:spPr>
          <a:xfrm>
            <a:off x="4303942" y="1330021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83FBAE2-E432-478C-BC22-826F9804A541}"/>
              </a:ext>
            </a:extLst>
          </p:cNvPr>
          <p:cNvSpPr txBox="1"/>
          <p:nvPr/>
        </p:nvSpPr>
        <p:spPr>
          <a:xfrm>
            <a:off x="4303942" y="3569151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2B8F212-8ABC-48D1-908D-E28E7173361B}"/>
              </a:ext>
            </a:extLst>
          </p:cNvPr>
          <p:cNvSpPr txBox="1"/>
          <p:nvPr/>
        </p:nvSpPr>
        <p:spPr>
          <a:xfrm>
            <a:off x="982394" y="1067668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7BEFF4F-B88C-44E4-A159-79F8AB1E7A03}"/>
              </a:ext>
            </a:extLst>
          </p:cNvPr>
          <p:cNvSpPr txBox="1"/>
          <p:nvPr/>
        </p:nvSpPr>
        <p:spPr>
          <a:xfrm>
            <a:off x="5147369" y="4035820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99CFD33-4FE2-41C3-99AB-D1D96BD9AA1D}"/>
              </a:ext>
            </a:extLst>
          </p:cNvPr>
          <p:cNvSpPr txBox="1"/>
          <p:nvPr/>
        </p:nvSpPr>
        <p:spPr>
          <a:xfrm>
            <a:off x="1555059" y="381726"/>
            <a:ext cx="30732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do Bem B</a:t>
            </a:r>
            <a:endParaRPr lang="en-US" b="1" dirty="0">
              <a:latin typeface="+mn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30714A8-B1BA-42F7-B95D-501ECE59328F}"/>
              </a:ext>
            </a:extLst>
          </p:cNvPr>
          <p:cNvSpPr txBox="1"/>
          <p:nvPr/>
        </p:nvSpPr>
        <p:spPr>
          <a:xfrm>
            <a:off x="1024598" y="2514471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A885397-B00D-4589-88D4-5F78CB15C83A}"/>
              </a:ext>
            </a:extLst>
          </p:cNvPr>
          <p:cNvSpPr txBox="1"/>
          <p:nvPr/>
        </p:nvSpPr>
        <p:spPr>
          <a:xfrm>
            <a:off x="2805815" y="4200762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cxnSp>
        <p:nvCxnSpPr>
          <p:cNvPr id="17" name="Conector de seta reta 23">
            <a:extLst>
              <a:ext uri="{FF2B5EF4-FFF2-40B4-BE49-F238E27FC236}">
                <a16:creationId xmlns:a16="http://schemas.microsoft.com/office/drawing/2014/main" id="{19E548E4-42A1-4435-A80E-E4C75F615305}"/>
              </a:ext>
            </a:extLst>
          </p:cNvPr>
          <p:cNvCxnSpPr/>
          <p:nvPr/>
        </p:nvCxnSpPr>
        <p:spPr>
          <a:xfrm flipV="1">
            <a:off x="6914518" y="1308747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24">
            <a:extLst>
              <a:ext uri="{FF2B5EF4-FFF2-40B4-BE49-F238E27FC236}">
                <a16:creationId xmlns:a16="http://schemas.microsoft.com/office/drawing/2014/main" id="{F7827482-4CA3-47F3-B983-8C1984F0D05F}"/>
              </a:ext>
            </a:extLst>
          </p:cNvPr>
          <p:cNvCxnSpPr/>
          <p:nvPr/>
        </p:nvCxnSpPr>
        <p:spPr>
          <a:xfrm>
            <a:off x="6914518" y="4236460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86961DA3-3984-4074-966F-04B68BBCCF84}"/>
              </a:ext>
            </a:extLst>
          </p:cNvPr>
          <p:cNvCxnSpPr/>
          <p:nvPr/>
        </p:nvCxnSpPr>
        <p:spPr>
          <a:xfrm>
            <a:off x="7282015" y="1777181"/>
            <a:ext cx="2572484" cy="19908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B7317FD-861D-4EDB-8207-87ED126F4066}"/>
              </a:ext>
            </a:extLst>
          </p:cNvPr>
          <p:cNvCxnSpPr/>
          <p:nvPr/>
        </p:nvCxnSpPr>
        <p:spPr>
          <a:xfrm flipV="1">
            <a:off x="7527014" y="1592552"/>
            <a:ext cx="2327486" cy="194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2AD6B97C-D7EC-41D2-80DB-4EFD7A5B8E0F}"/>
              </a:ext>
            </a:extLst>
          </p:cNvPr>
          <p:cNvCxnSpPr/>
          <p:nvPr/>
        </p:nvCxnSpPr>
        <p:spPr>
          <a:xfrm>
            <a:off x="6914518" y="2714049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67703452-540E-4ACE-AEA0-3C8AEDC370F1}"/>
              </a:ext>
            </a:extLst>
          </p:cNvPr>
          <p:cNvCxnSpPr/>
          <p:nvPr/>
        </p:nvCxnSpPr>
        <p:spPr>
          <a:xfrm>
            <a:off x="8507008" y="2714049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3641956-C068-4080-8E0B-1C980472C946}"/>
              </a:ext>
            </a:extLst>
          </p:cNvPr>
          <p:cNvSpPr txBox="1"/>
          <p:nvPr/>
        </p:nvSpPr>
        <p:spPr>
          <a:xfrm>
            <a:off x="9830477" y="1308747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S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99D71C7-8766-45AC-A22D-078CDC73665E}"/>
              </a:ext>
            </a:extLst>
          </p:cNvPr>
          <p:cNvSpPr txBox="1"/>
          <p:nvPr/>
        </p:nvSpPr>
        <p:spPr>
          <a:xfrm>
            <a:off x="9802341" y="3576013"/>
            <a:ext cx="857495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D</a:t>
            </a:r>
            <a:r>
              <a:rPr lang="pt-BR" sz="1200" b="1" dirty="0"/>
              <a:t>0</a:t>
            </a:r>
            <a:endParaRPr lang="en-US" sz="1200" b="1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71DE35D-3423-4BCD-A97B-B29694C52BE1}"/>
              </a:ext>
            </a:extLst>
          </p:cNvPr>
          <p:cNvSpPr txBox="1"/>
          <p:nvPr/>
        </p:nvSpPr>
        <p:spPr>
          <a:xfrm>
            <a:off x="6494861" y="1074530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endParaRPr lang="en-US" sz="28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7A0A3E2-1586-40E8-9817-AA6D014A008A}"/>
              </a:ext>
            </a:extLst>
          </p:cNvPr>
          <p:cNvSpPr txBox="1"/>
          <p:nvPr/>
        </p:nvSpPr>
        <p:spPr>
          <a:xfrm>
            <a:off x="10659835" y="4042683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</a:t>
            </a:r>
            <a:endParaRPr lang="en-US" sz="28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C2D554B-AD3D-44EA-976D-90778F2C00E8}"/>
              </a:ext>
            </a:extLst>
          </p:cNvPr>
          <p:cNvSpPr txBox="1"/>
          <p:nvPr/>
        </p:nvSpPr>
        <p:spPr>
          <a:xfrm>
            <a:off x="7067526" y="388588"/>
            <a:ext cx="30732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+mn-lt"/>
              </a:rPr>
              <a:t>Mercado do Bem A</a:t>
            </a:r>
            <a:endParaRPr lang="en-US" b="1" dirty="0">
              <a:latin typeface="+mn-lt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7DAEA9B-29FA-46AD-A70D-1B02D1539E87}"/>
              </a:ext>
            </a:extLst>
          </p:cNvPr>
          <p:cNvSpPr txBox="1"/>
          <p:nvPr/>
        </p:nvSpPr>
        <p:spPr>
          <a:xfrm>
            <a:off x="6551133" y="2535402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P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8DC52BB-7A95-4A70-ACA7-8B79EF445A1A}"/>
              </a:ext>
            </a:extLst>
          </p:cNvPr>
          <p:cNvSpPr txBox="1"/>
          <p:nvPr/>
        </p:nvSpPr>
        <p:spPr>
          <a:xfrm>
            <a:off x="8318282" y="4235760"/>
            <a:ext cx="734996" cy="56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/>
              <a:t>Q</a:t>
            </a:r>
            <a:r>
              <a:rPr lang="pt-BR" sz="1200" dirty="0"/>
              <a:t>0</a:t>
            </a:r>
            <a:endParaRPr lang="en-US" sz="1200" dirty="0"/>
          </a:p>
        </p:txBody>
      </p:sp>
      <p:grpSp>
        <p:nvGrpSpPr>
          <p:cNvPr id="30" name="Grupo 57">
            <a:extLst>
              <a:ext uri="{FF2B5EF4-FFF2-40B4-BE49-F238E27FC236}">
                <a16:creationId xmlns:a16="http://schemas.microsoft.com/office/drawing/2014/main" id="{453E085D-B70D-4A65-BE17-1BFAB4EAD0CE}"/>
              </a:ext>
            </a:extLst>
          </p:cNvPr>
          <p:cNvGrpSpPr/>
          <p:nvPr/>
        </p:nvGrpSpPr>
        <p:grpSpPr>
          <a:xfrm>
            <a:off x="1038664" y="978695"/>
            <a:ext cx="3656799" cy="3591394"/>
            <a:chOff x="231157" y="604393"/>
            <a:chExt cx="2274692" cy="2336842"/>
          </a:xfrm>
        </p:grpSpPr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474E8013-5921-45C9-BBD5-E0B4B40B58EF}"/>
                </a:ext>
              </a:extLst>
            </p:cNvPr>
            <p:cNvCxnSpPr/>
            <p:nvPr/>
          </p:nvCxnSpPr>
          <p:spPr>
            <a:xfrm flipV="1">
              <a:off x="609600" y="814685"/>
              <a:ext cx="1371600" cy="1143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488C0E2F-12CD-471A-8FE4-412ABAAF785D}"/>
                </a:ext>
              </a:extLst>
            </p:cNvPr>
            <p:cNvSpPr txBox="1"/>
            <p:nvPr/>
          </p:nvSpPr>
          <p:spPr>
            <a:xfrm>
              <a:off x="1972449" y="604393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S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3472A9CD-40B0-4192-941B-D86DD04D0B9C}"/>
                </a:ext>
              </a:extLst>
            </p:cNvPr>
            <p:cNvCxnSpPr/>
            <p:nvPr/>
          </p:nvCxnSpPr>
          <p:spPr>
            <a:xfrm>
              <a:off x="1143000" y="1512153"/>
              <a:ext cx="0" cy="1207532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07AA0D63-B040-4BB8-9907-AACFF99BB6F7}"/>
                </a:ext>
              </a:extLst>
            </p:cNvPr>
            <p:cNvCxnSpPr/>
            <p:nvPr/>
          </p:nvCxnSpPr>
          <p:spPr>
            <a:xfrm>
              <a:off x="457200" y="1500485"/>
              <a:ext cx="685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26196DDC-EBF5-4A61-8832-6681DC845D9E}"/>
                </a:ext>
              </a:extLst>
            </p:cNvPr>
            <p:cNvSpPr txBox="1"/>
            <p:nvPr/>
          </p:nvSpPr>
          <p:spPr>
            <a:xfrm>
              <a:off x="231157" y="135427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842CA86A-2792-4B55-BECE-A66BED47F286}"/>
                </a:ext>
              </a:extLst>
            </p:cNvPr>
            <p:cNvSpPr txBox="1"/>
            <p:nvPr/>
          </p:nvSpPr>
          <p:spPr>
            <a:xfrm>
              <a:off x="1019412" y="2700919"/>
              <a:ext cx="308433" cy="240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7" name="Grupo 58">
            <a:extLst>
              <a:ext uri="{FF2B5EF4-FFF2-40B4-BE49-F238E27FC236}">
                <a16:creationId xmlns:a16="http://schemas.microsoft.com/office/drawing/2014/main" id="{0692937F-C2C1-455A-92B6-F37FBC3E2F0D}"/>
              </a:ext>
            </a:extLst>
          </p:cNvPr>
          <p:cNvGrpSpPr/>
          <p:nvPr/>
        </p:nvGrpSpPr>
        <p:grpSpPr>
          <a:xfrm>
            <a:off x="6537065" y="1536102"/>
            <a:ext cx="4871834" cy="3260400"/>
            <a:chOff x="3651408" y="967085"/>
            <a:chExt cx="3030498" cy="2121472"/>
          </a:xfrm>
        </p:grpSpPr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9B950AC2-D93E-40B0-B020-37A96D2ADEEF}"/>
                </a:ext>
              </a:extLst>
            </p:cNvPr>
            <p:cNvCxnSpPr/>
            <p:nvPr/>
          </p:nvCxnSpPr>
          <p:spPr>
            <a:xfrm>
              <a:off x="4572000" y="967085"/>
              <a:ext cx="1600200" cy="12954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C68CCFD0-18EC-4EDA-BB89-3AC9AFE14AC9}"/>
                </a:ext>
              </a:extLst>
            </p:cNvPr>
            <p:cNvSpPr txBox="1"/>
            <p:nvPr/>
          </p:nvSpPr>
          <p:spPr>
            <a:xfrm>
              <a:off x="6148506" y="21467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b="1" dirty="0">
                  <a:solidFill>
                    <a:srgbClr val="0070C0"/>
                  </a:solidFill>
                </a:rPr>
                <a:t>D</a:t>
              </a:r>
              <a:r>
                <a:rPr lang="pt-BR" sz="1200" b="1" dirty="0">
                  <a:solidFill>
                    <a:srgbClr val="0070C0"/>
                  </a:solidFill>
                </a:rPr>
                <a:t>1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4F305CDB-1E07-4571-AEE5-9F1295E07D89}"/>
                </a:ext>
              </a:extLst>
            </p:cNvPr>
            <p:cNvCxnSpPr/>
            <p:nvPr/>
          </p:nvCxnSpPr>
          <p:spPr>
            <a:xfrm>
              <a:off x="5181600" y="1500485"/>
              <a:ext cx="0" cy="121920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>
              <a:extLst>
                <a:ext uri="{FF2B5EF4-FFF2-40B4-BE49-F238E27FC236}">
                  <a16:creationId xmlns:a16="http://schemas.microsoft.com/office/drawing/2014/main" id="{8CCF1490-07ED-467E-AA45-B1BEF0CAD95B}"/>
                </a:ext>
              </a:extLst>
            </p:cNvPr>
            <p:cNvCxnSpPr/>
            <p:nvPr/>
          </p:nvCxnSpPr>
          <p:spPr>
            <a:xfrm>
              <a:off x="3886200" y="1424285"/>
              <a:ext cx="12954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A8209277-2B48-4BF6-AF16-BD9A8CE12D76}"/>
                </a:ext>
              </a:extLst>
            </p:cNvPr>
            <p:cNvSpPr txBox="1"/>
            <p:nvPr/>
          </p:nvSpPr>
          <p:spPr>
            <a:xfrm>
              <a:off x="5072955" y="2719225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Q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B51FB50C-0957-4AC2-AD7D-EC26667D825C}"/>
                </a:ext>
              </a:extLst>
            </p:cNvPr>
            <p:cNvSpPr txBox="1"/>
            <p:nvPr/>
          </p:nvSpPr>
          <p:spPr>
            <a:xfrm>
              <a:off x="3651408" y="129889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1800" dirty="0">
                  <a:solidFill>
                    <a:srgbClr val="0070C0"/>
                  </a:solidFill>
                </a:rPr>
                <a:t>P</a:t>
              </a:r>
              <a:r>
                <a:rPr lang="pt-BR" sz="1200" dirty="0">
                  <a:solidFill>
                    <a:srgbClr val="0070C0"/>
                  </a:solidFill>
                </a:rPr>
                <a:t>1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28A27214-4B11-48F5-972E-DFF1CF9D7EC1}"/>
              </a:ext>
            </a:extLst>
          </p:cNvPr>
          <p:cNvSpPr txBox="1"/>
          <p:nvPr/>
        </p:nvSpPr>
        <p:spPr>
          <a:xfrm>
            <a:off x="182882" y="4841502"/>
            <a:ext cx="11648046" cy="181588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Um aumento nos custos de produção de B elevam o seu preço e reduzem sua quantidade transacionada.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Como A e B são substitutos no consumo, um aumento no preço de B eleva a demanda pelo bem A, elevando assim o seu preço.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7362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122ADE5-B051-43FB-AC49-98BC2F379B64}"/>
              </a:ext>
            </a:extLst>
          </p:cNvPr>
          <p:cNvSpPr/>
          <p:nvPr/>
        </p:nvSpPr>
        <p:spPr>
          <a:xfrm>
            <a:off x="98476" y="5059155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0D89975-C9DC-4D9D-8725-8AA13C81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26263"/>
            <a:ext cx="7697372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Analista – Economia – MPU - 2005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D9ED37E-5EEE-4424-ACEF-D791561E7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08905"/>
            <a:ext cx="118872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 Em relação à elasticidade-preço da demanda, é correto afirmar que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maior o número de substitutos do bem, sua demanda tende a ser menos elástica.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 demanda for inelástica, a variação percentual da quantidade procurada é maior, em módulo, que a do preço de mercado.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 curva de demanda do bem for linear, a elasticidade-preço é constante qualquer que seja o preço de mercado.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maior a essencialidade do bem para o consumidor, mais elástica será sua demanda.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 demanda for elástica, um aumento do preço de mercado tenderá a reduzir a receita total dos produtores.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6441058-E19B-4498-A24D-7525CFA3CEFC}"/>
              </a:ext>
            </a:extLst>
          </p:cNvPr>
          <p:cNvSpPr txBox="1"/>
          <p:nvPr/>
        </p:nvSpPr>
        <p:spPr>
          <a:xfrm>
            <a:off x="3838126" y="1734784"/>
            <a:ext cx="7008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  <a:latin typeface="+mn-lt"/>
              </a:rPr>
              <a:t>Maior o número de substitutos, maior a E</a:t>
            </a:r>
            <a:r>
              <a:rPr lang="pt-BR" sz="2000" dirty="0">
                <a:solidFill>
                  <a:srgbClr val="FF0000"/>
                </a:solidFill>
                <a:latin typeface="+mn-lt"/>
              </a:rPr>
              <a:t>D</a:t>
            </a:r>
            <a:r>
              <a:rPr lang="pt-BR" sz="2800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3CACD25-38E4-4BF3-BD05-76DE90741BA2}"/>
              </a:ext>
            </a:extLst>
          </p:cNvPr>
          <p:cNvSpPr txBox="1"/>
          <p:nvPr/>
        </p:nvSpPr>
        <p:spPr>
          <a:xfrm>
            <a:off x="10236586" y="2660905"/>
            <a:ext cx="124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  <a:latin typeface="+mn-lt"/>
              </a:rPr>
              <a:t>Menor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9BA3D34-DC0B-4BDC-8E09-413A12FD8F36}"/>
              </a:ext>
            </a:extLst>
          </p:cNvPr>
          <p:cNvSpPr txBox="1"/>
          <p:nvPr/>
        </p:nvSpPr>
        <p:spPr>
          <a:xfrm>
            <a:off x="8602386" y="3601099"/>
            <a:ext cx="124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  <a:latin typeface="+mn-lt"/>
              </a:rPr>
              <a:t>Varia !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5B22E0C-2115-4309-BC53-48D0C8B9BD44}"/>
              </a:ext>
            </a:extLst>
          </p:cNvPr>
          <p:cNvSpPr txBox="1"/>
          <p:nvPr/>
        </p:nvSpPr>
        <p:spPr>
          <a:xfrm>
            <a:off x="5097183" y="4541289"/>
            <a:ext cx="5270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  <a:latin typeface="+mn-lt"/>
              </a:rPr>
              <a:t>Mais essencial,..., menor a E</a:t>
            </a:r>
            <a:r>
              <a:rPr lang="pt-BR" sz="2000" dirty="0">
                <a:solidFill>
                  <a:srgbClr val="FF0000"/>
                </a:solidFill>
                <a:latin typeface="+mn-lt"/>
              </a:rPr>
              <a:t>D</a:t>
            </a:r>
            <a:r>
              <a:rPr lang="pt-BR" sz="2800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6FAD9B2-E31C-45DC-B940-B593AA38F302}"/>
              </a:ext>
            </a:extLst>
          </p:cNvPr>
          <p:cNvSpPr txBox="1"/>
          <p:nvPr/>
        </p:nvSpPr>
        <p:spPr>
          <a:xfrm>
            <a:off x="617808" y="5945712"/>
            <a:ext cx="11407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  <a:latin typeface="+mn-lt"/>
              </a:rPr>
              <a:t>Como vimos, se a demanda for elástica, um aumento em P reduzirá Q mais que proporcionalmente. Logo, o dispêndio diminuirá.</a:t>
            </a:r>
          </a:p>
        </p:txBody>
      </p:sp>
    </p:spTree>
    <p:extLst>
      <p:ext uri="{BB962C8B-B14F-4D97-AF65-F5344CB8AC3E}">
        <p14:creationId xmlns:p14="http://schemas.microsoft.com/office/powerpoint/2010/main" val="3123017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14" grpId="0"/>
      <p:bldP spid="16" grpId="0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FAD8561-0A01-4895-9BE4-A056CB76E984}"/>
              </a:ext>
            </a:extLst>
          </p:cNvPr>
          <p:cNvSpPr/>
          <p:nvPr/>
        </p:nvSpPr>
        <p:spPr>
          <a:xfrm>
            <a:off x="98476" y="4890193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9EFCE49-4CE8-4C5F-91A3-9814A657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79972"/>
            <a:ext cx="7697372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9) Analista – Economia – MPU - 2005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20238BB-BF33-4EC3-903F-288A6FB5C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13375"/>
            <a:ext cx="118872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39 - A participação dos gastos do bem X no orçamento das famílias tende a diminuir quando a renda dos consumidores aumenta. Logo, pode-se concluir, com certeza, que a elasticidade-renda da demanda do bem X é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negativa e maior que 1, em módulo.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negativa e menor que 1, em módulo.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igual a 1.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menor que 1.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positiva e maior que 1.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758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0D2E27B-18B0-42B1-A9E2-2ECE0FE99B7A}"/>
              </a:ext>
            </a:extLst>
          </p:cNvPr>
          <p:cNvSpPr/>
          <p:nvPr/>
        </p:nvSpPr>
        <p:spPr>
          <a:xfrm>
            <a:off x="228600" y="595620"/>
            <a:ext cx="11728938" cy="3587172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484162B3-052B-4F84-8A32-EB1BA09684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96458"/>
              </p:ext>
            </p:extLst>
          </p:nvPr>
        </p:nvGraphicFramePr>
        <p:xfrm>
          <a:off x="366588" y="1876753"/>
          <a:ext cx="4162500" cy="198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660240" progId="Equation.DSMT4">
                  <p:embed/>
                </p:oleObj>
              </mc:Choice>
              <mc:Fallback>
                <p:oleObj name="Equation" r:id="rId2" imgW="1282680" imgH="6602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484162B3-052B-4F84-8A32-EB1BA09684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6588" y="1876753"/>
                        <a:ext cx="4162500" cy="1989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A9282C7C-3274-4A3D-9EC8-1D0E75ECAA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780478"/>
              </p:ext>
            </p:extLst>
          </p:nvPr>
        </p:nvGraphicFramePr>
        <p:xfrm>
          <a:off x="7657051" y="1876753"/>
          <a:ext cx="4162500" cy="198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82680" imgH="660240" progId="Equation.DSMT4">
                  <p:embed/>
                </p:oleObj>
              </mc:Choice>
              <mc:Fallback>
                <p:oleObj name="Equation" r:id="rId4" imgW="1282680" imgH="66024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A9282C7C-3274-4A3D-9EC8-1D0E75ECAA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57051" y="1876753"/>
                        <a:ext cx="4162500" cy="1989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8">
            <a:extLst>
              <a:ext uri="{FF2B5EF4-FFF2-40B4-BE49-F238E27FC236}">
                <a16:creationId xmlns:a16="http://schemas.microsoft.com/office/drawing/2014/main" id="{C803E5EB-8A7C-4813-B8D2-7FAEBAE1E933}"/>
              </a:ext>
            </a:extLst>
          </p:cNvPr>
          <p:cNvCxnSpPr/>
          <p:nvPr/>
        </p:nvCxnSpPr>
        <p:spPr>
          <a:xfrm>
            <a:off x="3264325" y="2132979"/>
            <a:ext cx="413962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D10EC68-95CF-43FF-A67D-41672CD9A183}"/>
              </a:ext>
            </a:extLst>
          </p:cNvPr>
          <p:cNvSpPr txBox="1"/>
          <p:nvPr/>
        </p:nvSpPr>
        <p:spPr>
          <a:xfrm>
            <a:off x="5083606" y="1588397"/>
            <a:ext cx="220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100%</a:t>
            </a:r>
            <a:endParaRPr lang="en-US" sz="2800" dirty="0">
              <a:latin typeface="+mn-lt"/>
            </a:endParaRPr>
          </a:p>
        </p:txBody>
      </p:sp>
      <p:cxnSp>
        <p:nvCxnSpPr>
          <p:cNvPr id="9" name="Conector de seta reta 10">
            <a:extLst>
              <a:ext uri="{FF2B5EF4-FFF2-40B4-BE49-F238E27FC236}">
                <a16:creationId xmlns:a16="http://schemas.microsoft.com/office/drawing/2014/main" id="{498532F3-814E-49B7-BCCF-8C987FC46D75}"/>
              </a:ext>
            </a:extLst>
          </p:cNvPr>
          <p:cNvCxnSpPr/>
          <p:nvPr/>
        </p:nvCxnSpPr>
        <p:spPr>
          <a:xfrm>
            <a:off x="3264325" y="2901659"/>
            <a:ext cx="413962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66B355-92E0-43E8-A4F6-26158EA52E99}"/>
              </a:ext>
            </a:extLst>
          </p:cNvPr>
          <p:cNvSpPr txBox="1"/>
          <p:nvPr/>
        </p:nvSpPr>
        <p:spPr>
          <a:xfrm>
            <a:off x="5249730" y="2385213"/>
            <a:ext cx="220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+mn-lt"/>
              </a:rPr>
              <a:t>60%</a:t>
            </a:r>
            <a:endParaRPr lang="en-US" dirty="0">
              <a:latin typeface="+mn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251A9F5-583C-4D66-83E2-1367DB1460D8}"/>
              </a:ext>
            </a:extLst>
          </p:cNvPr>
          <p:cNvSpPr txBox="1"/>
          <p:nvPr/>
        </p:nvSpPr>
        <p:spPr>
          <a:xfrm>
            <a:off x="366588" y="595620"/>
            <a:ext cx="400163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>
                <a:latin typeface="+mn-lt"/>
              </a:rPr>
              <a:t>Suponha:</a:t>
            </a:r>
            <a:endParaRPr lang="en-US" sz="3400" b="1" dirty="0">
              <a:latin typeface="+mn-lt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50E8D3D-5656-4D71-A8BC-C45378A88733}"/>
              </a:ext>
            </a:extLst>
          </p:cNvPr>
          <p:cNvSpPr txBox="1"/>
          <p:nvPr/>
        </p:nvSpPr>
        <p:spPr>
          <a:xfrm>
            <a:off x="228600" y="4310905"/>
            <a:ext cx="11728938" cy="138499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Logo, para que a participação dos gastos com o bem x caia após um aumento na renda é necessário que a elasticidade-renda da demanda seja menor que 1.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1302402"/>
      </p:ext>
    </p:extLst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8248AEE1-9D1F-41D1-9FA6-FA1EB436CDFD}"/>
              </a:ext>
            </a:extLst>
          </p:cNvPr>
          <p:cNvSpPr/>
          <p:nvPr/>
        </p:nvSpPr>
        <p:spPr>
          <a:xfrm>
            <a:off x="98476" y="5171545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AEF5FE0-D23E-4EF9-956B-14315625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13971"/>
            <a:ext cx="7809914" cy="857250"/>
          </a:xfrm>
        </p:spPr>
        <p:txBody>
          <a:bodyPr/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10) Analista – Economia – MPU - 2005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F8778BF0-F2ED-44E2-BE6A-2FBE5FB09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75506"/>
            <a:ext cx="11887200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40. Em um mercado de concorrência perfeita, caso seja instituído um tributo específico sobre a venda de um bem, cuja demanda seja totalmente inelástica, seu ônus será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parcialmente suportado pelos produtores.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integralmente suportado pelos produtores.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dividido em partes iguais entre produtores e consumidores.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parcialmente repassado aos consumidores.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integralmente suportado pelos consumidores.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913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AD7D363-4FAA-4436-BABE-9B278117DFAD}"/>
              </a:ext>
            </a:extLst>
          </p:cNvPr>
          <p:cNvSpPr/>
          <p:nvPr/>
        </p:nvSpPr>
        <p:spPr>
          <a:xfrm>
            <a:off x="974189" y="361284"/>
            <a:ext cx="10026748" cy="45325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B30A6134-18A5-4DDD-87A1-50FF05094FF7}"/>
              </a:ext>
            </a:extLst>
          </p:cNvPr>
          <p:cNvCxnSpPr/>
          <p:nvPr/>
        </p:nvCxnSpPr>
        <p:spPr>
          <a:xfrm flipV="1">
            <a:off x="3334985" y="653703"/>
            <a:ext cx="0" cy="365525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C9EE7996-A78D-4A5F-A8D7-E0897E6C2C89}"/>
              </a:ext>
            </a:extLst>
          </p:cNvPr>
          <p:cNvCxnSpPr/>
          <p:nvPr/>
        </p:nvCxnSpPr>
        <p:spPr>
          <a:xfrm>
            <a:off x="3334985" y="4308958"/>
            <a:ext cx="534494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F6F65E43-E0A5-432C-842E-091B7D65EA41}"/>
              </a:ext>
            </a:extLst>
          </p:cNvPr>
          <p:cNvCxnSpPr/>
          <p:nvPr/>
        </p:nvCxnSpPr>
        <p:spPr>
          <a:xfrm>
            <a:off x="5576414" y="1117283"/>
            <a:ext cx="0" cy="3200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E3EE83C-9464-4838-BFA4-3777ADE8CE79}"/>
              </a:ext>
            </a:extLst>
          </p:cNvPr>
          <p:cNvCxnSpPr/>
          <p:nvPr/>
        </p:nvCxnSpPr>
        <p:spPr>
          <a:xfrm flipV="1">
            <a:off x="4024654" y="1991983"/>
            <a:ext cx="3103516" cy="20974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2245C14-B5F9-4950-9C45-288B50FB678C}"/>
              </a:ext>
            </a:extLst>
          </p:cNvPr>
          <p:cNvCxnSpPr/>
          <p:nvPr/>
        </p:nvCxnSpPr>
        <p:spPr>
          <a:xfrm>
            <a:off x="3334985" y="3063883"/>
            <a:ext cx="224143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3D52B2F-B6CA-4305-8E83-13AF51C3E45C}"/>
              </a:ext>
            </a:extLst>
          </p:cNvPr>
          <p:cNvSpPr txBox="1"/>
          <p:nvPr/>
        </p:nvSpPr>
        <p:spPr>
          <a:xfrm>
            <a:off x="7061857" y="1696455"/>
            <a:ext cx="848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S</a:t>
            </a:r>
            <a:r>
              <a:rPr lang="pt-BR" sz="2000" b="1" dirty="0"/>
              <a:t>0</a:t>
            </a:r>
            <a:endParaRPr lang="en-US" sz="20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415EC35-776D-46EF-8A7B-8B1F626C012E}"/>
              </a:ext>
            </a:extLst>
          </p:cNvPr>
          <p:cNvSpPr txBox="1"/>
          <p:nvPr/>
        </p:nvSpPr>
        <p:spPr>
          <a:xfrm>
            <a:off x="5271367" y="574379"/>
            <a:ext cx="1206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D</a:t>
            </a:r>
            <a:r>
              <a:rPr lang="pt-BR" sz="2000" b="1" dirty="0"/>
              <a:t>0</a:t>
            </a:r>
            <a:endParaRPr lang="en-US" sz="20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3AB77CB-FDB1-4657-B0B0-AA09DBD298D6}"/>
              </a:ext>
            </a:extLst>
          </p:cNvPr>
          <p:cNvSpPr txBox="1"/>
          <p:nvPr/>
        </p:nvSpPr>
        <p:spPr>
          <a:xfrm>
            <a:off x="2848283" y="361284"/>
            <a:ext cx="34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P</a:t>
            </a:r>
            <a:endParaRPr lang="en-US" sz="32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17C2518-2E28-43CB-B718-79C2338C174D}"/>
              </a:ext>
            </a:extLst>
          </p:cNvPr>
          <p:cNvSpPr txBox="1"/>
          <p:nvPr/>
        </p:nvSpPr>
        <p:spPr>
          <a:xfrm>
            <a:off x="8697219" y="4067026"/>
            <a:ext cx="34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Q</a:t>
            </a:r>
            <a:endParaRPr lang="en-US" sz="32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410F877-09E6-4D77-B65B-F9FC81F4BDFA}"/>
              </a:ext>
            </a:extLst>
          </p:cNvPr>
          <p:cNvSpPr txBox="1"/>
          <p:nvPr/>
        </p:nvSpPr>
        <p:spPr>
          <a:xfrm>
            <a:off x="2804468" y="2811030"/>
            <a:ext cx="543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</a:t>
            </a:r>
            <a:r>
              <a:rPr lang="pt-BR" sz="2200" dirty="0"/>
              <a:t>0</a:t>
            </a:r>
            <a:endParaRPr lang="en-US" sz="2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AEA15D9-FE38-401C-A393-8E9368BA0A7B}"/>
              </a:ext>
            </a:extLst>
          </p:cNvPr>
          <p:cNvSpPr txBox="1"/>
          <p:nvPr/>
        </p:nvSpPr>
        <p:spPr>
          <a:xfrm>
            <a:off x="5311155" y="4264275"/>
            <a:ext cx="10345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/>
              <a:t>Q</a:t>
            </a:r>
            <a:r>
              <a:rPr lang="pt-BR" sz="2000" dirty="0"/>
              <a:t>0</a:t>
            </a:r>
            <a:endParaRPr lang="en-US" sz="2000" dirty="0"/>
          </a:p>
        </p:txBody>
      </p:sp>
      <p:grpSp>
        <p:nvGrpSpPr>
          <p:cNvPr id="16" name="Grupo 34">
            <a:extLst>
              <a:ext uri="{FF2B5EF4-FFF2-40B4-BE49-F238E27FC236}">
                <a16:creationId xmlns:a16="http://schemas.microsoft.com/office/drawing/2014/main" id="{7F6460BA-95D1-481C-9373-19E76D380EC1}"/>
              </a:ext>
            </a:extLst>
          </p:cNvPr>
          <p:cNvGrpSpPr/>
          <p:nvPr/>
        </p:nvGrpSpPr>
        <p:grpSpPr>
          <a:xfrm>
            <a:off x="1563782" y="1172083"/>
            <a:ext cx="6375039" cy="2575511"/>
            <a:chOff x="604980" y="849504"/>
            <a:chExt cx="4069649" cy="1722246"/>
          </a:xfrm>
        </p:grpSpPr>
        <p:sp>
          <p:nvSpPr>
            <p:cNvPr id="17" name="Chave esquerda 31">
              <a:extLst>
                <a:ext uri="{FF2B5EF4-FFF2-40B4-BE49-F238E27FC236}">
                  <a16:creationId xmlns:a16="http://schemas.microsoft.com/office/drawing/2014/main" id="{8F7F0612-A302-4FFA-A2D7-7911A6F8CAD8}"/>
                </a:ext>
              </a:extLst>
            </p:cNvPr>
            <p:cNvSpPr/>
            <p:nvPr/>
          </p:nvSpPr>
          <p:spPr>
            <a:xfrm>
              <a:off x="819972" y="1504950"/>
              <a:ext cx="194999" cy="804939"/>
            </a:xfrm>
            <a:prstGeom prst="lef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upo 33">
              <a:extLst>
                <a:ext uri="{FF2B5EF4-FFF2-40B4-BE49-F238E27FC236}">
                  <a16:creationId xmlns:a16="http://schemas.microsoft.com/office/drawing/2014/main" id="{FDA3A2BF-0ED1-44D6-95D0-60311415C72F}"/>
                </a:ext>
              </a:extLst>
            </p:cNvPr>
            <p:cNvGrpSpPr/>
            <p:nvPr/>
          </p:nvGrpSpPr>
          <p:grpSpPr>
            <a:xfrm>
              <a:off x="604980" y="849504"/>
              <a:ext cx="4069649" cy="1722246"/>
              <a:chOff x="604980" y="849504"/>
              <a:chExt cx="4069649" cy="1722246"/>
            </a:xfrm>
          </p:grpSpPr>
          <p:cxnSp>
            <p:nvCxnSpPr>
              <p:cNvPr id="19" name="Conector reto 18">
                <a:extLst>
                  <a:ext uri="{FF2B5EF4-FFF2-40B4-BE49-F238E27FC236}">
                    <a16:creationId xmlns:a16="http://schemas.microsoft.com/office/drawing/2014/main" id="{F51999ED-C837-43E1-808C-041BA0C77CBE}"/>
                  </a:ext>
                </a:extLst>
              </p:cNvPr>
              <p:cNvCxnSpPr/>
              <p:nvPr/>
            </p:nvCxnSpPr>
            <p:spPr>
              <a:xfrm flipV="1">
                <a:off x="1955800" y="1105188"/>
                <a:ext cx="1981200" cy="1466562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790543D1-59A2-4419-9E8F-D7E25D11CFA9}"/>
                  </a:ext>
                </a:extLst>
              </p:cNvPr>
              <p:cNvSpPr txBox="1"/>
              <p:nvPr/>
            </p:nvSpPr>
            <p:spPr>
              <a:xfrm>
                <a:off x="3904162" y="849504"/>
                <a:ext cx="770467" cy="349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800" b="1" dirty="0">
                    <a:solidFill>
                      <a:srgbClr val="0070C0"/>
                    </a:solidFill>
                  </a:rPr>
                  <a:t>S</a:t>
                </a:r>
                <a:r>
                  <a:rPr lang="pt-BR" sz="2000" b="1" dirty="0">
                    <a:solidFill>
                      <a:srgbClr val="0070C0"/>
                    </a:solidFill>
                  </a:rPr>
                  <a:t>1</a:t>
                </a:r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1" name="Conector reto 20">
                <a:extLst>
                  <a:ext uri="{FF2B5EF4-FFF2-40B4-BE49-F238E27FC236}">
                    <a16:creationId xmlns:a16="http://schemas.microsoft.com/office/drawing/2014/main" id="{9A4F7EE6-171B-45B1-89EE-63B839E96FB0}"/>
                  </a:ext>
                </a:extLst>
              </p:cNvPr>
              <p:cNvCxnSpPr/>
              <p:nvPr/>
            </p:nvCxnSpPr>
            <p:spPr>
              <a:xfrm>
                <a:off x="1752600" y="1666757"/>
                <a:ext cx="1430867" cy="0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404FAA21-9C1C-4C7A-A843-4769B21C1C0C}"/>
                  </a:ext>
                </a:extLst>
              </p:cNvPr>
              <p:cNvSpPr txBox="1"/>
              <p:nvPr/>
            </p:nvSpPr>
            <p:spPr>
              <a:xfrm>
                <a:off x="1371600" y="1447564"/>
                <a:ext cx="660400" cy="349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800" dirty="0">
                    <a:solidFill>
                      <a:srgbClr val="0070C0"/>
                    </a:solidFill>
                  </a:rPr>
                  <a:t>P</a:t>
                </a:r>
                <a:r>
                  <a:rPr lang="pt-BR" sz="2000" dirty="0">
                    <a:solidFill>
                      <a:srgbClr val="0070C0"/>
                    </a:solidFill>
                  </a:rPr>
                  <a:t>C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DC87CBB1-FE46-4D56-87A8-27CF068EBD9F}"/>
                  </a:ext>
                </a:extLst>
              </p:cNvPr>
              <p:cNvSpPr txBox="1"/>
              <p:nvPr/>
            </p:nvSpPr>
            <p:spPr>
              <a:xfrm>
                <a:off x="914136" y="1952740"/>
                <a:ext cx="660400" cy="349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800" dirty="0">
                    <a:solidFill>
                      <a:srgbClr val="0070C0"/>
                    </a:solidFill>
                  </a:rPr>
                  <a:t>PP =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F3119586-C6AD-479E-BD76-983C3C3EC76B}"/>
                  </a:ext>
                </a:extLst>
              </p:cNvPr>
              <p:cNvSpPr txBox="1"/>
              <p:nvPr/>
            </p:nvSpPr>
            <p:spPr>
              <a:xfrm>
                <a:off x="604980" y="1674280"/>
                <a:ext cx="228602" cy="411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3400" dirty="0">
                    <a:solidFill>
                      <a:srgbClr val="0070C0"/>
                    </a:solidFill>
                  </a:rPr>
                  <a:t>t</a:t>
                </a:r>
                <a:endParaRPr lang="en-US" sz="34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388CC64-EE2D-4294-AE2F-2AAA9849679B}"/>
              </a:ext>
            </a:extLst>
          </p:cNvPr>
          <p:cNvSpPr txBox="1"/>
          <p:nvPr/>
        </p:nvSpPr>
        <p:spPr>
          <a:xfrm>
            <a:off x="196950" y="4971530"/>
            <a:ext cx="1156363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+mn-lt"/>
              </a:rPr>
              <a:t>Dada a introdução de um imposto, o ramo mais inelástico arca com um ônus tributário maior.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Logo, no caso em que a demanda é </a:t>
            </a:r>
            <a:r>
              <a:rPr lang="pt-BR" sz="2800" dirty="0" err="1">
                <a:latin typeface="+mn-lt"/>
              </a:rPr>
              <a:t>anelástica</a:t>
            </a:r>
            <a:r>
              <a:rPr lang="pt-BR" sz="2800" dirty="0">
                <a:latin typeface="+mn-lt"/>
              </a:rPr>
              <a:t>, o ônus tributário recairá integralmente sobre os consumidores.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39447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258C715-D6BC-4346-87AF-54937DFF93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399" y="263677"/>
            <a:ext cx="11875477" cy="2954338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11) Analista – Economia – MPU – 2005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Instruções: Para responder às questões de números 61 a 65 considere as informações a seguir.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Uma empresa especializada em trabalhos </a:t>
            </a: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econométricos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foi contratada para estimar a demanda e a oferta do produto X para o sindicato das empresas produtoras do bem. As funções estimadas, todas estatisticamente significantes, foram: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Qd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0,05 Y – 30 </a:t>
            </a: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Px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+ 20 </a:t>
            </a: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Pz</a:t>
            </a:r>
            <a:endParaRPr lang="pt-BR" sz="2600" dirty="0">
              <a:solidFill>
                <a:schemeClr val="tx1"/>
              </a:solidFill>
              <a:latin typeface="Calibri" panose="020F0502020204030204" pitchFamily="34" charset="0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Qo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– 6.000 + 50 </a:t>
            </a: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Px</a:t>
            </a:r>
            <a:endParaRPr lang="pt-BR" sz="2600" dirty="0">
              <a:solidFill>
                <a:schemeClr val="tx1"/>
              </a:solidFill>
              <a:latin typeface="Calibri" panose="020F0502020204030204" pitchFamily="34" charset="0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Onde: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Qd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, </a:t>
            </a: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Qo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quantidade demandada e quantidade ofertada do bem X, respectivamente.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Px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preço do bem X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Pz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preço do bem Z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Y = renda dos consumidores</a:t>
            </a:r>
          </a:p>
          <a:p>
            <a:pPr algn="just">
              <a:defRPr/>
            </a:pPr>
            <a:endParaRPr lang="pt-BR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pt-BR" sz="2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43245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65" name="Group 30"/>
          <p:cNvGrpSpPr>
            <a:grpSpLocks/>
          </p:cNvGrpSpPr>
          <p:nvPr/>
        </p:nvGrpSpPr>
        <p:grpSpPr bwMode="auto">
          <a:xfrm>
            <a:off x="9124072" y="1440765"/>
            <a:ext cx="2276475" cy="2714625"/>
            <a:chOff x="4176" y="1200"/>
            <a:chExt cx="1434" cy="1710"/>
          </a:xfrm>
        </p:grpSpPr>
        <p:sp>
          <p:nvSpPr>
            <p:cNvPr id="65569" name="Freeform 22"/>
            <p:cNvSpPr>
              <a:spLocks/>
            </p:cNvSpPr>
            <p:nvPr/>
          </p:nvSpPr>
          <p:spPr bwMode="auto">
            <a:xfrm>
              <a:off x="4365" y="1440"/>
              <a:ext cx="1245" cy="1470"/>
            </a:xfrm>
            <a:custGeom>
              <a:avLst/>
              <a:gdLst>
                <a:gd name="T0" fmla="*/ 0 w 1393"/>
                <a:gd name="T1" fmla="*/ 0 h 1681"/>
                <a:gd name="T2" fmla="*/ 215 w 1393"/>
                <a:gd name="T3" fmla="*/ 342 h 1681"/>
                <a:gd name="T4" fmla="*/ 464 w 1393"/>
                <a:gd name="T5" fmla="*/ 700 h 1681"/>
                <a:gd name="T6" fmla="*/ 801 w 1393"/>
                <a:gd name="T7" fmla="*/ 1077 h 1681"/>
                <a:gd name="T8" fmla="*/ 965 w 1393"/>
                <a:gd name="T9" fmla="*/ 1219 h 1681"/>
                <a:gd name="T10" fmla="*/ 1112 w 1393"/>
                <a:gd name="T11" fmla="*/ 1285 h 16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3"/>
                <a:gd name="T19" fmla="*/ 0 h 1681"/>
                <a:gd name="T20" fmla="*/ 1393 w 1393"/>
                <a:gd name="T21" fmla="*/ 1681 h 16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70" name="Rectangle 23"/>
            <p:cNvSpPr>
              <a:spLocks noChangeArrowheads="1"/>
            </p:cNvSpPr>
            <p:nvPr/>
          </p:nvSpPr>
          <p:spPr bwMode="auto">
            <a:xfrm>
              <a:off x="4217" y="1200"/>
              <a:ext cx="27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solidFill>
                    <a:srgbClr val="0070C0"/>
                  </a:solidFill>
                  <a:latin typeface="Arial" charset="0"/>
                </a:rPr>
                <a:t>D’</a:t>
              </a:r>
            </a:p>
          </p:txBody>
        </p:sp>
        <p:sp>
          <p:nvSpPr>
            <p:cNvPr id="65571" name="AutoShape 26"/>
            <p:cNvSpPr>
              <a:spLocks noChangeArrowheads="1"/>
            </p:cNvSpPr>
            <p:nvPr/>
          </p:nvSpPr>
          <p:spPr bwMode="auto">
            <a:xfrm>
              <a:off x="4176" y="1632"/>
              <a:ext cx="336" cy="336"/>
            </a:xfrm>
            <a:prstGeom prst="rightArrow">
              <a:avLst>
                <a:gd name="adj1" fmla="val 50000"/>
                <a:gd name="adj2" fmla="val 51514"/>
              </a:avLst>
            </a:prstGeom>
            <a:solidFill>
              <a:srgbClr val="0070C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5541" name="Freeform 6"/>
          <p:cNvSpPr>
            <a:spLocks/>
          </p:cNvSpPr>
          <p:nvPr/>
        </p:nvSpPr>
        <p:spPr bwMode="auto">
          <a:xfrm>
            <a:off x="8666871" y="1897965"/>
            <a:ext cx="2592388" cy="2897188"/>
          </a:xfrm>
          <a:custGeom>
            <a:avLst/>
            <a:gdLst>
              <a:gd name="T0" fmla="*/ 0 w 1633"/>
              <a:gd name="T1" fmla="*/ 0 h 1825"/>
              <a:gd name="T2" fmla="*/ 791329177 w 1633"/>
              <a:gd name="T3" fmla="*/ 1222276856 h 1825"/>
              <a:gd name="T4" fmla="*/ 1718747174 w 1633"/>
              <a:gd name="T5" fmla="*/ 2147483647 h 1825"/>
              <a:gd name="T6" fmla="*/ 2147483647 w 1633"/>
              <a:gd name="T7" fmla="*/ 2147483647 h 1825"/>
              <a:gd name="T8" fmla="*/ 2147483647 w 1633"/>
              <a:gd name="T9" fmla="*/ 2147483647 h 1825"/>
              <a:gd name="T10" fmla="*/ 2147483647 w 1633"/>
              <a:gd name="T11" fmla="*/ 2147483647 h 18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3"/>
              <a:gd name="T19" fmla="*/ 0 h 1825"/>
              <a:gd name="T20" fmla="*/ 1633 w 1633"/>
              <a:gd name="T21" fmla="*/ 1825 h 18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3" h="1825">
                <a:moveTo>
                  <a:pt x="0" y="0"/>
                </a:moveTo>
                <a:lnTo>
                  <a:pt x="314" y="485"/>
                </a:lnTo>
                <a:lnTo>
                  <a:pt x="682" y="994"/>
                </a:lnTo>
                <a:lnTo>
                  <a:pt x="1176" y="1530"/>
                </a:lnTo>
                <a:lnTo>
                  <a:pt x="1417" y="1731"/>
                </a:lnTo>
                <a:lnTo>
                  <a:pt x="1632" y="1824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2" name="Rectangle 16"/>
          <p:cNvSpPr>
            <a:spLocks noChangeArrowheads="1"/>
          </p:cNvSpPr>
          <p:nvPr/>
        </p:nvSpPr>
        <p:spPr bwMode="auto">
          <a:xfrm>
            <a:off x="8427159" y="1454621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D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828678" y="1440765"/>
            <a:ext cx="2957516" cy="3582988"/>
            <a:chOff x="3360" y="1200"/>
            <a:chExt cx="1863" cy="2257"/>
          </a:xfrm>
        </p:grpSpPr>
        <p:sp>
          <p:nvSpPr>
            <p:cNvPr id="65563" name="Freeform 13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64" name="Rectangle 15"/>
            <p:cNvSpPr>
              <a:spLocks noChangeArrowheads="1"/>
            </p:cNvSpPr>
            <p:nvPr/>
          </p:nvSpPr>
          <p:spPr bwMode="auto">
            <a:xfrm>
              <a:off x="5000" y="120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S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6979360" y="2648853"/>
            <a:ext cx="3330575" cy="3128962"/>
            <a:chOff x="2825" y="1961"/>
            <a:chExt cx="2098" cy="1971"/>
          </a:xfrm>
        </p:grpSpPr>
        <p:sp>
          <p:nvSpPr>
            <p:cNvPr id="65558" name="Line 4"/>
            <p:cNvSpPr>
              <a:spLocks noChangeShapeType="1"/>
            </p:cNvSpPr>
            <p:nvPr/>
          </p:nvSpPr>
          <p:spPr bwMode="auto">
            <a:xfrm>
              <a:off x="3147" y="2112"/>
              <a:ext cx="1581" cy="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59" name="Rectangle 17"/>
            <p:cNvSpPr>
              <a:spLocks noChangeArrowheads="1"/>
            </p:cNvSpPr>
            <p:nvPr/>
          </p:nvSpPr>
          <p:spPr bwMode="auto">
            <a:xfrm>
              <a:off x="4623" y="3682"/>
              <a:ext cx="30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solidFill>
                    <a:srgbClr val="0070C0"/>
                  </a:solidFill>
                  <a:latin typeface="Arial" charset="0"/>
                </a:rPr>
                <a:t>Q</a:t>
              </a:r>
              <a:r>
                <a:rPr lang="en-US" sz="2000" b="1" i="1" baseline="-25000" dirty="0">
                  <a:solidFill>
                    <a:srgbClr val="0070C0"/>
                  </a:solidFill>
                  <a:latin typeface="Arial" charset="0"/>
                </a:rPr>
                <a:t>2</a:t>
              </a:r>
              <a:endParaRPr lang="en-US" sz="2000" b="1" i="1" dirty="0">
                <a:solidFill>
                  <a:srgbClr val="0070C0"/>
                </a:solidFill>
                <a:latin typeface="Arial" charset="0"/>
              </a:endParaRPr>
            </a:p>
          </p:txBody>
        </p:sp>
        <p:sp>
          <p:nvSpPr>
            <p:cNvPr id="65560" name="Rectangle 25"/>
            <p:cNvSpPr>
              <a:spLocks noChangeArrowheads="1"/>
            </p:cNvSpPr>
            <p:nvPr/>
          </p:nvSpPr>
          <p:spPr bwMode="auto">
            <a:xfrm>
              <a:off x="2825" y="1961"/>
              <a:ext cx="28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solidFill>
                    <a:srgbClr val="0070C0"/>
                  </a:solidFill>
                  <a:latin typeface="Arial" charset="0"/>
                </a:rPr>
                <a:t>P</a:t>
              </a:r>
              <a:r>
                <a:rPr lang="en-US" sz="2000" b="1" i="1" baseline="-25000" dirty="0">
                  <a:solidFill>
                    <a:srgbClr val="0070C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5561" name="Oval 44"/>
            <p:cNvSpPr>
              <a:spLocks noChangeArrowheads="1"/>
            </p:cNvSpPr>
            <p:nvPr/>
          </p:nvSpPr>
          <p:spPr bwMode="auto">
            <a:xfrm>
              <a:off x="4725" y="2053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62" name="Line 45"/>
            <p:cNvSpPr>
              <a:spLocks noChangeShapeType="1"/>
            </p:cNvSpPr>
            <p:nvPr/>
          </p:nvSpPr>
          <p:spPr bwMode="auto">
            <a:xfrm>
              <a:off x="4762" y="2127"/>
              <a:ext cx="0" cy="1593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384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225085" y="1559460"/>
            <a:ext cx="6650572" cy="3568700"/>
          </a:xfrm>
          <a:noFill/>
        </p:spPr>
        <p:txBody>
          <a:bodyPr/>
          <a:lstStyle/>
          <a:p>
            <a:pPr>
              <a:spcBef>
                <a:spcPct val="70000"/>
              </a:spcBef>
              <a:buClrTx/>
              <a:buSzPct val="108000"/>
              <a:buFont typeface="Wingdings" panose="05000000000000000000" pitchFamily="2" charset="2"/>
              <a:buChar char="§"/>
            </a:pPr>
            <a:r>
              <a:rPr lang="en-US" sz="2200" b="1" dirty="0" err="1">
                <a:solidFill>
                  <a:schemeClr val="tx1"/>
                </a:solidFill>
              </a:rPr>
              <a:t>Aumento</a:t>
            </a:r>
            <a:r>
              <a:rPr lang="en-US" sz="2200" b="1" dirty="0">
                <a:solidFill>
                  <a:schemeClr val="tx1"/>
                </a:solidFill>
              </a:rPr>
              <a:t> da Renda (</a:t>
            </a:r>
            <a:r>
              <a:rPr lang="en-US" sz="2200" b="1" dirty="0" err="1">
                <a:solidFill>
                  <a:schemeClr val="tx1"/>
                </a:solidFill>
              </a:rPr>
              <a:t>Bem</a:t>
            </a:r>
            <a:r>
              <a:rPr lang="en-US" sz="2200" b="1" dirty="0">
                <a:solidFill>
                  <a:schemeClr val="tx1"/>
                </a:solidFill>
              </a:rPr>
              <a:t> Normal)</a:t>
            </a:r>
          </a:p>
          <a:p>
            <a:pPr lvl="1">
              <a:spcBef>
                <a:spcPct val="70000"/>
              </a:spcBef>
              <a:buClrTx/>
              <a:buSzPct val="108000"/>
              <a:buFont typeface="Wingdings" panose="05000000000000000000" pitchFamily="2" charset="2"/>
              <a:buChar char="§"/>
            </a:pPr>
            <a:r>
              <a:rPr lang="en-US" sz="2200" b="1" dirty="0" err="1">
                <a:solidFill>
                  <a:schemeClr val="tx1"/>
                </a:solidFill>
              </a:rPr>
              <a:t>Demanda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muda</a:t>
            </a:r>
            <a:r>
              <a:rPr lang="en-US" sz="2200" b="1" dirty="0">
                <a:solidFill>
                  <a:schemeClr val="tx1"/>
                </a:solidFill>
              </a:rPr>
              <a:t> para </a:t>
            </a:r>
            <a:r>
              <a:rPr lang="en-US" sz="2200" b="1" i="1" dirty="0">
                <a:solidFill>
                  <a:schemeClr val="tx1"/>
                </a:solidFill>
              </a:rPr>
              <a:t>D’.</a:t>
            </a:r>
          </a:p>
          <a:p>
            <a:pPr lvl="1">
              <a:spcBef>
                <a:spcPct val="70000"/>
              </a:spcBef>
              <a:buClrTx/>
              <a:buSzPct val="108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/>
                </a:solidFill>
              </a:rPr>
              <a:t>O </a:t>
            </a:r>
            <a:r>
              <a:rPr lang="en-US" sz="2200" b="1" dirty="0" err="1">
                <a:solidFill>
                  <a:schemeClr val="tx1"/>
                </a:solidFill>
              </a:rPr>
              <a:t>excesso</a:t>
            </a:r>
            <a:r>
              <a:rPr lang="en-US" sz="2200" b="1" dirty="0">
                <a:solidFill>
                  <a:schemeClr val="tx1"/>
                </a:solidFill>
              </a:rPr>
              <a:t> de </a:t>
            </a:r>
            <a:r>
              <a:rPr lang="en-US" sz="2200" b="1" dirty="0" err="1">
                <a:solidFill>
                  <a:schemeClr val="tx1"/>
                </a:solidFill>
              </a:rPr>
              <a:t>demanda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eleva</a:t>
            </a:r>
            <a:r>
              <a:rPr lang="en-US" sz="2200" b="1" dirty="0">
                <a:solidFill>
                  <a:schemeClr val="tx1"/>
                </a:solidFill>
              </a:rPr>
              <a:t> o </a:t>
            </a:r>
            <a:r>
              <a:rPr lang="en-US" sz="2200" b="1" dirty="0" err="1">
                <a:solidFill>
                  <a:schemeClr val="tx1"/>
                </a:solidFill>
              </a:rPr>
              <a:t>preço</a:t>
            </a:r>
            <a:r>
              <a:rPr lang="en-US" sz="2200" b="1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ct val="70000"/>
              </a:spcBef>
              <a:buClrTx/>
              <a:buSzPct val="108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/>
                </a:solidFill>
              </a:rPr>
              <a:t>A </a:t>
            </a:r>
            <a:r>
              <a:rPr lang="en-US" sz="2200" b="1" dirty="0" err="1">
                <a:solidFill>
                  <a:schemeClr val="tx1"/>
                </a:solidFill>
              </a:rPr>
              <a:t>elevação</a:t>
            </a:r>
            <a:r>
              <a:rPr lang="en-US" sz="2200" b="1" dirty="0">
                <a:solidFill>
                  <a:schemeClr val="tx1"/>
                </a:solidFill>
              </a:rPr>
              <a:t> do </a:t>
            </a:r>
            <a:r>
              <a:rPr lang="en-US" sz="2200" b="1" dirty="0" err="1">
                <a:solidFill>
                  <a:schemeClr val="tx1"/>
                </a:solidFill>
              </a:rPr>
              <a:t>preço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aumenta</a:t>
            </a:r>
            <a:r>
              <a:rPr lang="en-US" sz="2200" b="1" dirty="0">
                <a:solidFill>
                  <a:schemeClr val="tx1"/>
                </a:solidFill>
              </a:rPr>
              <a:t> a Qs.</a:t>
            </a:r>
          </a:p>
          <a:p>
            <a:pPr lvl="1">
              <a:spcBef>
                <a:spcPct val="70000"/>
              </a:spcBef>
              <a:buClrTx/>
              <a:buSzPct val="108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tx1"/>
                </a:solidFill>
              </a:rPr>
              <a:t>Novo </a:t>
            </a:r>
            <a:r>
              <a:rPr lang="en-US" sz="2200" b="1" dirty="0" err="1">
                <a:solidFill>
                  <a:schemeClr val="tx1"/>
                </a:solidFill>
              </a:rPr>
              <a:t>equilíbrio</a:t>
            </a:r>
            <a:r>
              <a:rPr lang="en-US" sz="2200" b="1" dirty="0">
                <a:solidFill>
                  <a:schemeClr val="tx1"/>
                </a:solidFill>
              </a:rPr>
              <a:t> com P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200" b="1" dirty="0">
                <a:solidFill>
                  <a:schemeClr val="tx1"/>
                </a:solidFill>
              </a:rPr>
              <a:t> e Q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  <a:r>
              <a:rPr lang="en-US" sz="2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548" name="Line 9"/>
          <p:cNvSpPr>
            <a:spLocks noChangeShapeType="1"/>
          </p:cNvSpPr>
          <p:nvPr/>
        </p:nvSpPr>
        <p:spPr bwMode="auto">
          <a:xfrm>
            <a:off x="7447671" y="1435139"/>
            <a:ext cx="0" cy="4033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5549" name="Line 10"/>
          <p:cNvSpPr>
            <a:spLocks noChangeShapeType="1"/>
          </p:cNvSpPr>
          <p:nvPr/>
        </p:nvSpPr>
        <p:spPr bwMode="auto">
          <a:xfrm>
            <a:off x="7455610" y="5444440"/>
            <a:ext cx="3729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5550" name="Rectangle 11"/>
          <p:cNvSpPr>
            <a:spLocks noChangeArrowheads="1"/>
          </p:cNvSpPr>
          <p:nvPr/>
        </p:nvSpPr>
        <p:spPr bwMode="auto">
          <a:xfrm>
            <a:off x="7039685" y="1318529"/>
            <a:ext cx="3542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65551" name="Rectangle 12"/>
          <p:cNvSpPr>
            <a:spLocks noChangeArrowheads="1"/>
          </p:cNvSpPr>
          <p:nvPr/>
        </p:nvSpPr>
        <p:spPr bwMode="auto">
          <a:xfrm>
            <a:off x="10992171" y="5401146"/>
            <a:ext cx="38151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Q</a:t>
            </a:r>
          </a:p>
        </p:txBody>
      </p:sp>
      <p:sp>
        <p:nvSpPr>
          <p:cNvPr id="65552" name="Line 14"/>
          <p:cNvSpPr>
            <a:spLocks noChangeShapeType="1"/>
          </p:cNvSpPr>
          <p:nvPr/>
        </p:nvSpPr>
        <p:spPr bwMode="auto">
          <a:xfrm>
            <a:off x="9657471" y="3388629"/>
            <a:ext cx="0" cy="20526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5553" name="Line 18"/>
          <p:cNvSpPr>
            <a:spLocks noChangeShapeType="1"/>
          </p:cNvSpPr>
          <p:nvPr/>
        </p:nvSpPr>
        <p:spPr bwMode="auto">
          <a:xfrm>
            <a:off x="7490535" y="3345765"/>
            <a:ext cx="22050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9417760" y="5380941"/>
            <a:ext cx="47609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1</a:t>
            </a:r>
          </a:p>
        </p:txBody>
      </p:sp>
      <p:sp>
        <p:nvSpPr>
          <p:cNvPr id="65555" name="Oval 20"/>
          <p:cNvSpPr>
            <a:spLocks noChangeArrowheads="1"/>
          </p:cNvSpPr>
          <p:nvPr/>
        </p:nvSpPr>
        <p:spPr bwMode="auto">
          <a:xfrm>
            <a:off x="9581271" y="326956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5556" name="Rectangle 21"/>
          <p:cNvSpPr>
            <a:spLocks noChangeArrowheads="1"/>
          </p:cNvSpPr>
          <p:nvPr/>
        </p:nvSpPr>
        <p:spPr bwMode="auto">
          <a:xfrm>
            <a:off x="6979359" y="3106054"/>
            <a:ext cx="44884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  <a:r>
              <a:rPr lang="en-US" sz="2000" b="1" i="1" baseline="-25000">
                <a:latin typeface="Arial" charset="0"/>
              </a:rPr>
              <a:t>1</a:t>
            </a:r>
          </a:p>
        </p:txBody>
      </p:sp>
      <p:sp>
        <p:nvSpPr>
          <p:cNvPr id="65557" name="Rectangle 33"/>
          <p:cNvSpPr>
            <a:spLocks noGrp="1" noChangeArrowheads="1"/>
          </p:cNvSpPr>
          <p:nvPr>
            <p:ph type="title"/>
          </p:nvPr>
        </p:nvSpPr>
        <p:spPr>
          <a:xfrm>
            <a:off x="1828801" y="107672"/>
            <a:ext cx="8547100" cy="723900"/>
          </a:xfrm>
          <a:noFill/>
        </p:spPr>
        <p:txBody>
          <a:bodyPr/>
          <a:lstStyle/>
          <a:p>
            <a:pPr algn="ctr"/>
            <a:r>
              <a:rPr lang="en-US" sz="3000" dirty="0" err="1">
                <a:solidFill>
                  <a:schemeClr val="tx1"/>
                </a:solidFill>
              </a:rPr>
              <a:t>Mudanças</a:t>
            </a:r>
            <a:r>
              <a:rPr lang="en-US" sz="3000" dirty="0">
                <a:solidFill>
                  <a:schemeClr val="tx1"/>
                </a:solidFill>
              </a:rPr>
              <a:t> no </a:t>
            </a:r>
            <a:r>
              <a:rPr lang="en-US" sz="3000" dirty="0" err="1">
                <a:solidFill>
                  <a:schemeClr val="tx1"/>
                </a:solidFill>
              </a:rPr>
              <a:t>Equilíbrio</a:t>
            </a:r>
            <a:r>
              <a:rPr lang="en-US" sz="3000" dirty="0">
                <a:solidFill>
                  <a:schemeClr val="tx1"/>
                </a:solidFill>
              </a:rPr>
              <a:t> de Mercado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72B3938F-32D3-409E-BD06-A9351FE7F4F9}"/>
              </a:ext>
            </a:extLst>
          </p:cNvPr>
          <p:cNvSpPr/>
          <p:nvPr/>
        </p:nvSpPr>
        <p:spPr>
          <a:xfrm>
            <a:off x="84408" y="2343936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A9C24CEE-198A-4BE2-B755-F5B05AF401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389172"/>
            <a:ext cx="11762935" cy="37925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61. Pode-se concluir, em vista dos dados da função demanda, que o bem Z é:</a:t>
            </a:r>
          </a:p>
          <a:p>
            <a:pPr marL="514350" indent="-514350" algn="just">
              <a:buClrTx/>
              <a:buSzPct val="99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Complementar de X.</a:t>
            </a:r>
          </a:p>
          <a:p>
            <a:pPr marL="514350" indent="-514350" algn="just">
              <a:buClrTx/>
              <a:buSzPct val="99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Inferior.</a:t>
            </a:r>
          </a:p>
          <a:p>
            <a:pPr marL="514350" indent="-514350" algn="just">
              <a:buClrTx/>
              <a:buSzPct val="99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Substituto de X.</a:t>
            </a:r>
          </a:p>
          <a:p>
            <a:pPr marL="514350" indent="-514350" algn="just">
              <a:buClrTx/>
              <a:buSzPct val="99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Independente de X.</a:t>
            </a:r>
          </a:p>
          <a:p>
            <a:pPr marL="514350" indent="-514350" algn="just">
              <a:buClrTx/>
              <a:buSzPct val="99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Superior.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94962A8-9575-4A58-8E8E-C3977AE8E53F}"/>
              </a:ext>
            </a:extLst>
          </p:cNvPr>
          <p:cNvSpPr/>
          <p:nvPr/>
        </p:nvSpPr>
        <p:spPr>
          <a:xfrm>
            <a:off x="609600" y="4615486"/>
            <a:ext cx="4314091" cy="50800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>
              <a:latin typeface="Calibri" panose="020F0502020204030204" pitchFamily="34" charset="0"/>
            </a:endParaRP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943EFF57-2DC2-43C4-BDCB-9D03DD50A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395" y="5267678"/>
            <a:ext cx="113057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>
                <a:latin typeface="Calibri" panose="020F0502020204030204" pitchFamily="34" charset="0"/>
              </a:rPr>
              <a:t>Observe que um aumento no preço de Z eleva a demanda pelo bem X. Logo, os bens Z e X são substitutos.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8E363150-04AE-482C-A478-D2C79DA17092}"/>
              </a:ext>
            </a:extLst>
          </p:cNvPr>
          <p:cNvSpPr txBox="1">
            <a:spLocks/>
          </p:cNvSpPr>
          <p:nvPr/>
        </p:nvSpPr>
        <p:spPr>
          <a:xfrm>
            <a:off x="640082" y="4619392"/>
            <a:ext cx="4185138" cy="451339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5">
                  <a:lumMod val="25000"/>
                </a:schemeClr>
              </a:buClr>
              <a:buSzPct val="85000"/>
              <a:defRPr/>
            </a:pPr>
            <a:r>
              <a:rPr lang="pt-BR" sz="2800" dirty="0" err="1">
                <a:latin typeface="Calibri" panose="020F0502020204030204" pitchFamily="34" charset="0"/>
                <a:cs typeface="+mn-cs"/>
              </a:rPr>
              <a:t>Qd</a:t>
            </a:r>
            <a:r>
              <a:rPr lang="pt-BR" sz="2800" dirty="0">
                <a:latin typeface="Calibri" panose="020F0502020204030204" pitchFamily="34" charset="0"/>
                <a:cs typeface="+mn-cs"/>
              </a:rPr>
              <a:t> = 0,05 Y – 30 </a:t>
            </a:r>
            <a:r>
              <a:rPr lang="pt-BR" sz="2800" dirty="0" err="1">
                <a:latin typeface="Calibri" panose="020F0502020204030204" pitchFamily="34" charset="0"/>
                <a:cs typeface="+mn-cs"/>
              </a:rPr>
              <a:t>Px</a:t>
            </a:r>
            <a:r>
              <a:rPr lang="pt-BR" sz="2800" dirty="0">
                <a:latin typeface="Calibri" panose="020F0502020204030204" pitchFamily="34" charset="0"/>
                <a:cs typeface="+mn-cs"/>
              </a:rPr>
              <a:t> + 20 </a:t>
            </a:r>
            <a:r>
              <a:rPr lang="pt-BR" sz="2800" dirty="0" err="1">
                <a:latin typeface="Calibri" panose="020F0502020204030204" pitchFamily="34" charset="0"/>
                <a:cs typeface="+mn-cs"/>
              </a:rPr>
              <a:t>Pz</a:t>
            </a:r>
            <a:endParaRPr lang="pt-BR" sz="2800" dirty="0">
              <a:latin typeface="Calibri" panose="020F0502020204030204" pitchFamily="34" charset="0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5">
                  <a:lumMod val="25000"/>
                </a:schemeClr>
              </a:buClr>
              <a:buSzPct val="85000"/>
              <a:buFont typeface="Wingdings 2"/>
              <a:buChar char=""/>
              <a:defRPr/>
            </a:pPr>
            <a:endParaRPr lang="pt-BR" sz="2800" dirty="0"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7286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4E70790A-EC16-4AEA-B8C8-424C5289532F}"/>
              </a:ext>
            </a:extLst>
          </p:cNvPr>
          <p:cNvSpPr/>
          <p:nvPr/>
        </p:nvSpPr>
        <p:spPr>
          <a:xfrm>
            <a:off x="98476" y="4581914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0CA8349-1193-44DF-B47D-6A37449593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5575" y="506976"/>
            <a:ext cx="11816031" cy="37925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defRPr/>
            </a:pPr>
            <a:r>
              <a:rPr lang="pt-BR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Atenção: Para responder às questões de números 62 a 65, assuma que o preço de mercado de Z seja 100 e que de Y seja 200.000.</a:t>
            </a: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Clr>
                <a:schemeClr val="tx1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62. A elasticidade-preço da demanda de X, se o preço de equilíbrio de mercado dele fosse 200, é igual a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2,0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1,5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1,2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1,0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0,6</a:t>
            </a:r>
          </a:p>
          <a:p>
            <a:pPr algn="just">
              <a:defRPr/>
            </a:pP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ângulo de cantos arredondados 4">
            <a:extLst>
              <a:ext uri="{FF2B5EF4-FFF2-40B4-BE49-F238E27FC236}">
                <a16:creationId xmlns:a16="http://schemas.microsoft.com/office/drawing/2014/main" id="{E63B5167-AF66-47ED-8867-73EDF1484705}"/>
              </a:ext>
            </a:extLst>
          </p:cNvPr>
          <p:cNvSpPr/>
          <p:nvPr/>
        </p:nvSpPr>
        <p:spPr bwMode="auto">
          <a:xfrm>
            <a:off x="1975337" y="3243146"/>
            <a:ext cx="2990557" cy="536743"/>
          </a:xfrm>
          <a:prstGeom prst="round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aphicFrame>
        <p:nvGraphicFramePr>
          <p:cNvPr id="7" name="Objeto 5">
            <a:extLst>
              <a:ext uri="{FF2B5EF4-FFF2-40B4-BE49-F238E27FC236}">
                <a16:creationId xmlns:a16="http://schemas.microsoft.com/office/drawing/2014/main" id="{3500D08A-CA79-463A-B76C-C64063321B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947886"/>
              </p:ext>
            </p:extLst>
          </p:nvPr>
        </p:nvGraphicFramePr>
        <p:xfrm>
          <a:off x="2015025" y="2673402"/>
          <a:ext cx="9956581" cy="1149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2900" imgH="508000" progId="Equation.DSMT4">
                  <p:embed/>
                </p:oleObj>
              </mc:Choice>
              <mc:Fallback>
                <p:oleObj name="Equation" r:id="rId2" imgW="4152900" imgH="508000" progId="Equation.DSMT4">
                  <p:embed/>
                  <p:pic>
                    <p:nvPicPr>
                      <p:cNvPr id="7" name="Objeto 5">
                        <a:extLst>
                          <a:ext uri="{FF2B5EF4-FFF2-40B4-BE49-F238E27FC236}">
                            <a16:creationId xmlns:a16="http://schemas.microsoft.com/office/drawing/2014/main" id="{3500D08A-CA79-463A-B76C-C64063321B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025" y="2673402"/>
                        <a:ext cx="9956581" cy="1149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23">
            <a:extLst>
              <a:ext uri="{FF2B5EF4-FFF2-40B4-BE49-F238E27FC236}">
                <a16:creationId xmlns:a16="http://schemas.microsoft.com/office/drawing/2014/main" id="{19F01709-F7F4-4C93-A7E2-DEBFA576C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32652"/>
              </p:ext>
            </p:extLst>
          </p:nvPr>
        </p:nvGraphicFramePr>
        <p:xfrm>
          <a:off x="1975337" y="3887961"/>
          <a:ext cx="9264748" cy="100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60700" imgH="393700" progId="Equation.DSMT4">
                  <p:embed/>
                </p:oleObj>
              </mc:Choice>
              <mc:Fallback>
                <p:oleObj name="Equation" r:id="rId4" imgW="3060700" imgH="393700" progId="Equation.DSMT4">
                  <p:embed/>
                  <p:pic>
                    <p:nvPicPr>
                      <p:cNvPr id="18" name="Objeto 23">
                        <a:extLst>
                          <a:ext uri="{FF2B5EF4-FFF2-40B4-BE49-F238E27FC236}">
                            <a16:creationId xmlns:a16="http://schemas.microsoft.com/office/drawing/2014/main" id="{19F01709-F7F4-4C93-A7E2-DEBFA576C5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337" y="3887961"/>
                        <a:ext cx="9264748" cy="1009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1880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1">
            <a:extLst>
              <a:ext uri="{FF2B5EF4-FFF2-40B4-BE49-F238E27FC236}">
                <a16:creationId xmlns:a16="http://schemas.microsoft.com/office/drawing/2014/main" id="{8C3BF6E5-7F0A-4AE5-8E4A-1E1D10E6F5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838598"/>
              </p:ext>
            </p:extLst>
          </p:nvPr>
        </p:nvGraphicFramePr>
        <p:xfrm>
          <a:off x="7094595" y="1260102"/>
          <a:ext cx="1518745" cy="346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5285" imgH="677109" progId="Equation.DSMT4">
                  <p:embed/>
                </p:oleObj>
              </mc:Choice>
              <mc:Fallback>
                <p:oleObj name="Equation" r:id="rId2" imgW="435285" imgH="677109" progId="Equation.DSMT4">
                  <p:embed/>
                  <p:pic>
                    <p:nvPicPr>
                      <p:cNvPr id="5" name="Objeto 1">
                        <a:extLst>
                          <a:ext uri="{FF2B5EF4-FFF2-40B4-BE49-F238E27FC236}">
                            <a16:creationId xmlns:a16="http://schemas.microsoft.com/office/drawing/2014/main" id="{8C3BF6E5-7F0A-4AE5-8E4A-1E1D10E6F5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4595" y="1260102"/>
                        <a:ext cx="1518745" cy="346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3">
            <a:extLst>
              <a:ext uri="{FF2B5EF4-FFF2-40B4-BE49-F238E27FC236}">
                <a16:creationId xmlns:a16="http://schemas.microsoft.com/office/drawing/2014/main" id="{C9E9CCEA-F3EB-44C3-96A9-A7EF880CC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64" y="329664"/>
            <a:ext cx="108843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/>
              <a:t>Método Breve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dirty="0"/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5CB0EB7-9AB8-4142-B557-91472D75B0F7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132993" y="1819473"/>
            <a:ext cx="0" cy="3007309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ector de seta reta 8">
            <a:extLst>
              <a:ext uri="{FF2B5EF4-FFF2-40B4-BE49-F238E27FC236}">
                <a16:creationId xmlns:a16="http://schemas.microsoft.com/office/drawing/2014/main" id="{C8B36177-121D-4709-85A4-E216363EA6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32993" y="4796543"/>
            <a:ext cx="371776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onector reto 12">
            <a:extLst>
              <a:ext uri="{FF2B5EF4-FFF2-40B4-BE49-F238E27FC236}">
                <a16:creationId xmlns:a16="http://schemas.microsoft.com/office/drawing/2014/main" id="{79804066-4BC8-4FD3-BDD1-214A640E4EB7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1132993" y="2281924"/>
            <a:ext cx="3227417" cy="251251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13">
            <a:extLst>
              <a:ext uri="{FF2B5EF4-FFF2-40B4-BE49-F238E27FC236}">
                <a16:creationId xmlns:a16="http://schemas.microsoft.com/office/drawing/2014/main" id="{C0AEA301-BCEC-40D1-A294-46CD66818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29" y="1603153"/>
            <a:ext cx="5220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dirty="0"/>
              <a:t>P</a:t>
            </a:r>
            <a:endParaRPr lang="en-US" altLang="en-US" sz="2200" b="1" dirty="0"/>
          </a:p>
        </p:txBody>
      </p:sp>
      <p:sp>
        <p:nvSpPr>
          <p:cNvPr id="11" name="CaixaDeTexto 17">
            <a:extLst>
              <a:ext uri="{FF2B5EF4-FFF2-40B4-BE49-F238E27FC236}">
                <a16:creationId xmlns:a16="http://schemas.microsoft.com/office/drawing/2014/main" id="{B23A14D9-AE1E-4895-99CF-9F0AD594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124" y="4607694"/>
            <a:ext cx="51943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/>
              <a:t>Q</a:t>
            </a:r>
            <a:endParaRPr lang="en-US" altLang="en-US" sz="2200" b="1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CA6B85A-F091-4016-A5F7-044FAED97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693" y="4794441"/>
            <a:ext cx="12234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dirty="0"/>
              <a:t>12.000</a:t>
            </a:r>
            <a:endParaRPr lang="en-US" altLang="en-US" sz="2000" dirty="0"/>
          </a:p>
        </p:txBody>
      </p:sp>
      <p:sp>
        <p:nvSpPr>
          <p:cNvPr id="13" name="CaixaDeTexto 19">
            <a:extLst>
              <a:ext uri="{FF2B5EF4-FFF2-40B4-BE49-F238E27FC236}">
                <a16:creationId xmlns:a16="http://schemas.microsoft.com/office/drawing/2014/main" id="{8133887C-9EE2-4879-B5F2-40BF9728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10" y="2061279"/>
            <a:ext cx="12234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dirty="0"/>
              <a:t>400</a:t>
            </a:r>
            <a:endParaRPr lang="en-US" altLang="en-US" sz="2000" dirty="0"/>
          </a:p>
        </p:txBody>
      </p:sp>
      <p:sp>
        <p:nvSpPr>
          <p:cNvPr id="14" name="CaixaDeTexto 15">
            <a:extLst>
              <a:ext uri="{FF2B5EF4-FFF2-40B4-BE49-F238E27FC236}">
                <a16:creationId xmlns:a16="http://schemas.microsoft.com/office/drawing/2014/main" id="{FBA8BC87-9D85-43A3-AC21-00ACE3483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19" y="922477"/>
            <a:ext cx="10531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dirty="0"/>
              <a:t>Como P = 200 está no ponto médio da curva de demanda, temos:</a:t>
            </a:r>
            <a:endParaRPr lang="en-US" altLang="en-US" sz="2200" dirty="0"/>
          </a:p>
        </p:txBody>
      </p:sp>
      <p:graphicFrame>
        <p:nvGraphicFramePr>
          <p:cNvPr id="15" name="Objeto 16">
            <a:extLst>
              <a:ext uri="{FF2B5EF4-FFF2-40B4-BE49-F238E27FC236}">
                <a16:creationId xmlns:a16="http://schemas.microsoft.com/office/drawing/2014/main" id="{54A4AE0C-2C0C-41BB-8F19-2B40380EDA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78569"/>
              </p:ext>
            </p:extLst>
          </p:nvPr>
        </p:nvGraphicFramePr>
        <p:xfrm>
          <a:off x="2952727" y="3086314"/>
          <a:ext cx="2225426" cy="75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241200" progId="Equation.DSMT4">
                  <p:embed/>
                </p:oleObj>
              </mc:Choice>
              <mc:Fallback>
                <p:oleObj name="Equation" r:id="rId4" imgW="685800" imgH="241200" progId="Equation.DSMT4">
                  <p:embed/>
                  <p:pic>
                    <p:nvPicPr>
                      <p:cNvPr id="15" name="Objeto 16">
                        <a:extLst>
                          <a:ext uri="{FF2B5EF4-FFF2-40B4-BE49-F238E27FC236}">
                            <a16:creationId xmlns:a16="http://schemas.microsoft.com/office/drawing/2014/main" id="{54A4AE0C-2C0C-41BB-8F19-2B40380EDA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27" y="3086314"/>
                        <a:ext cx="2225426" cy="759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7B9C4D42-FBA8-4E1E-943E-F0C56D80E8DB}"/>
              </a:ext>
            </a:extLst>
          </p:cNvPr>
          <p:cNvCxnSpPr/>
          <p:nvPr/>
        </p:nvCxnSpPr>
        <p:spPr bwMode="auto">
          <a:xfrm>
            <a:off x="1132993" y="3502460"/>
            <a:ext cx="1613709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CaixaDeTexto 19">
            <a:extLst>
              <a:ext uri="{FF2B5EF4-FFF2-40B4-BE49-F238E27FC236}">
                <a16:creationId xmlns:a16="http://schemas.microsoft.com/office/drawing/2014/main" id="{15D7077F-21A2-4030-A8CE-47992FCF7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30" y="3282822"/>
            <a:ext cx="12234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dirty="0">
                <a:solidFill>
                  <a:srgbClr val="FF0000"/>
                </a:solidFill>
              </a:rPr>
              <a:t>200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04425"/>
      </p:ext>
    </p:extLst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F7D8E1F0-8D74-44F4-9AB8-42218CC99245}"/>
              </a:ext>
            </a:extLst>
          </p:cNvPr>
          <p:cNvSpPr/>
          <p:nvPr/>
        </p:nvSpPr>
        <p:spPr bwMode="auto">
          <a:xfrm>
            <a:off x="10168598" y="5326250"/>
            <a:ext cx="1746737" cy="59084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9EF9771-B9CB-4BB0-A6FD-DDD8AC285E97}"/>
              </a:ext>
            </a:extLst>
          </p:cNvPr>
          <p:cNvSpPr/>
          <p:nvPr/>
        </p:nvSpPr>
        <p:spPr bwMode="auto">
          <a:xfrm>
            <a:off x="8440615" y="5328594"/>
            <a:ext cx="1420837" cy="59084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FE1D44D-C94A-442B-BADB-F4BD0135C932}"/>
              </a:ext>
            </a:extLst>
          </p:cNvPr>
          <p:cNvSpPr/>
          <p:nvPr/>
        </p:nvSpPr>
        <p:spPr>
          <a:xfrm>
            <a:off x="98476" y="3504905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A081136-87F9-4FDF-8BD9-37B5B6FFF59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6687" y="285750"/>
            <a:ext cx="11748648" cy="3792537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63. O mercado de X estará em equilíbrio quando:</a:t>
            </a:r>
          </a:p>
          <a:p>
            <a:pPr marL="514350" indent="-514350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Px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75 e </a:t>
            </a: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Qx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9.750</a:t>
            </a:r>
          </a:p>
          <a:p>
            <a:pPr marL="514350" indent="-514350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Px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150 e </a:t>
            </a: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Qx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7.500</a:t>
            </a:r>
          </a:p>
          <a:p>
            <a:pPr marL="514350" indent="-514350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Px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200 e </a:t>
            </a: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Qx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6.000</a:t>
            </a:r>
          </a:p>
          <a:p>
            <a:pPr marL="514350" indent="-514350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Px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220 e </a:t>
            </a: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Qx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5.400</a:t>
            </a:r>
          </a:p>
          <a:p>
            <a:pPr marL="514350" indent="-514350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Px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225 e </a:t>
            </a:r>
            <a:r>
              <a:rPr lang="pt-BR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Qx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 = 5.250</a:t>
            </a:r>
          </a:p>
          <a:p>
            <a:pPr>
              <a:defRPr/>
            </a:pP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Objeto 5">
            <a:extLst>
              <a:ext uri="{FF2B5EF4-FFF2-40B4-BE49-F238E27FC236}">
                <a16:creationId xmlns:a16="http://schemas.microsoft.com/office/drawing/2014/main" id="{5565A425-2A2C-4233-8A88-2D853428F9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085070"/>
              </p:ext>
            </p:extLst>
          </p:nvPr>
        </p:nvGraphicFramePr>
        <p:xfrm>
          <a:off x="788303" y="4439913"/>
          <a:ext cx="7244349" cy="678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480" imgH="241200" progId="Equation.DSMT4">
                  <p:embed/>
                </p:oleObj>
              </mc:Choice>
              <mc:Fallback>
                <p:oleObj name="Equation" r:id="rId2" imgW="2679480" imgH="241200" progId="Equation.DSMT4">
                  <p:embed/>
                  <p:pic>
                    <p:nvPicPr>
                      <p:cNvPr id="2" name="Objeto 5">
                        <a:extLst>
                          <a:ext uri="{FF2B5EF4-FFF2-40B4-BE49-F238E27FC236}">
                            <a16:creationId xmlns:a16="http://schemas.microsoft.com/office/drawing/2014/main" id="{5565A425-2A2C-4233-8A88-2D853428F9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03" y="4439913"/>
                        <a:ext cx="7244349" cy="678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5">
            <a:extLst>
              <a:ext uri="{FF2B5EF4-FFF2-40B4-BE49-F238E27FC236}">
                <a16:creationId xmlns:a16="http://schemas.microsoft.com/office/drawing/2014/main" id="{9E125A2F-ABE7-4C00-83DD-2F7C69CCBA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332379"/>
              </p:ext>
            </p:extLst>
          </p:nvPr>
        </p:nvGraphicFramePr>
        <p:xfrm>
          <a:off x="819100" y="5328594"/>
          <a:ext cx="11096235" cy="59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35360" imgH="241200" progId="Equation.DSMT4">
                  <p:embed/>
                </p:oleObj>
              </mc:Choice>
              <mc:Fallback>
                <p:oleObj name="Equation" r:id="rId4" imgW="4635360" imgH="241200" progId="Equation.DSMT4">
                  <p:embed/>
                  <p:pic>
                    <p:nvPicPr>
                      <p:cNvPr id="4" name="Objeto 5">
                        <a:extLst>
                          <a:ext uri="{FF2B5EF4-FFF2-40B4-BE49-F238E27FC236}">
                            <a16:creationId xmlns:a16="http://schemas.microsoft.com/office/drawing/2014/main" id="{9E125A2F-ABE7-4C00-83DD-2F7C69CCBA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00" y="5328594"/>
                        <a:ext cx="11096235" cy="590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90181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A3E20078-9504-4F52-92D8-2A866C72D4DD}"/>
              </a:ext>
            </a:extLst>
          </p:cNvPr>
          <p:cNvSpPr/>
          <p:nvPr/>
        </p:nvSpPr>
        <p:spPr>
          <a:xfrm>
            <a:off x="98476" y="2234123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AC22EA3-8704-425D-AE0B-66B77C3970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514351"/>
            <a:ext cx="11819205" cy="274320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64. Se for instituído um imposto especifico de 8 por unidade vendida do bem, o novo preço de equilíbrio de mercado será: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233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230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228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208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155</a:t>
            </a:r>
          </a:p>
          <a:p>
            <a:pPr algn="just">
              <a:defRPr/>
            </a:pP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F7778F7-C0AA-4915-9CED-EB2838CCAF14}"/>
              </a:ext>
            </a:extLst>
          </p:cNvPr>
          <p:cNvSpPr txBox="1"/>
          <p:nvPr/>
        </p:nvSpPr>
        <p:spPr>
          <a:xfrm>
            <a:off x="1941343" y="2302415"/>
            <a:ext cx="10072467" cy="1384995"/>
          </a:xfrm>
          <a:prstGeom prst="rect">
            <a:avLst/>
          </a:prstGeom>
          <a:solidFill>
            <a:srgbClr val="F8F8F8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n-lt"/>
              </a:rPr>
              <a:t>O preço de equilíbrio é o preço que o consumidor paga. Logo, sendo a curva de demanda negativamente inclinada, o novo preço de equilíbrio deve ser maior que 225.</a:t>
            </a:r>
          </a:p>
        </p:txBody>
      </p:sp>
    </p:spTree>
    <p:extLst>
      <p:ext uri="{BB962C8B-B14F-4D97-AF65-F5344CB8AC3E}">
        <p14:creationId xmlns:p14="http://schemas.microsoft.com/office/powerpoint/2010/main" val="42626647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>
            <a:extLst>
              <a:ext uri="{FF2B5EF4-FFF2-40B4-BE49-F238E27FC236}">
                <a16:creationId xmlns:a16="http://schemas.microsoft.com/office/drawing/2014/main" id="{DACD7325-E174-49C8-B51D-E6A98B25359D}"/>
              </a:ext>
            </a:extLst>
          </p:cNvPr>
          <p:cNvSpPr/>
          <p:nvPr/>
        </p:nvSpPr>
        <p:spPr>
          <a:xfrm>
            <a:off x="8761832" y="1628831"/>
            <a:ext cx="1718599" cy="556743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5A702F2-36AA-4AAD-9302-E99FB4DDB221}"/>
              </a:ext>
            </a:extLst>
          </p:cNvPr>
          <p:cNvSpPr/>
          <p:nvPr/>
        </p:nvSpPr>
        <p:spPr>
          <a:xfrm>
            <a:off x="5613010" y="393222"/>
            <a:ext cx="3573193" cy="59817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4F9D8C1-4E9E-4917-9175-39E977800A52}"/>
              </a:ext>
            </a:extLst>
          </p:cNvPr>
          <p:cNvSpPr/>
          <p:nvPr/>
        </p:nvSpPr>
        <p:spPr>
          <a:xfrm>
            <a:off x="152400" y="379154"/>
            <a:ext cx="5151120" cy="6122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CE18700C-4967-4249-A09B-4D5441C624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298000"/>
              </p:ext>
            </p:extLst>
          </p:nvPr>
        </p:nvGraphicFramePr>
        <p:xfrm>
          <a:off x="152399" y="379154"/>
          <a:ext cx="11706659" cy="179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5000" imgH="749300" progId="Equation.DSMT4">
                  <p:embed/>
                </p:oleObj>
              </mc:Choice>
              <mc:Fallback>
                <p:oleObj name="Equation" r:id="rId2" imgW="4445000" imgH="7493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CE18700C-4967-4249-A09B-4D5441C624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379154"/>
                        <a:ext cx="11706659" cy="1792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4">
            <a:extLst>
              <a:ext uri="{FF2B5EF4-FFF2-40B4-BE49-F238E27FC236}">
                <a16:creationId xmlns:a16="http://schemas.microsoft.com/office/drawing/2014/main" id="{6B6DC64E-7EAD-40B5-BEA3-D629A399CAD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15208" y="2185351"/>
            <a:ext cx="0" cy="3368257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ector de seta reta 5">
            <a:extLst>
              <a:ext uri="{FF2B5EF4-FFF2-40B4-BE49-F238E27FC236}">
                <a16:creationId xmlns:a16="http://schemas.microsoft.com/office/drawing/2014/main" id="{4144AD51-635F-485E-BF40-1EC00C8291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5208" y="5526164"/>
            <a:ext cx="476503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aixaDeTexto 6">
            <a:extLst>
              <a:ext uri="{FF2B5EF4-FFF2-40B4-BE49-F238E27FC236}">
                <a16:creationId xmlns:a16="http://schemas.microsoft.com/office/drawing/2014/main" id="{CCB133B4-648A-43FC-B6EA-17774B53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078" y="2026025"/>
            <a:ext cx="623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  <a:endParaRPr lang="en-US" altLang="en-US" b="1" dirty="0"/>
          </a:p>
        </p:txBody>
      </p:sp>
      <p:sp>
        <p:nvSpPr>
          <p:cNvPr id="10" name="CaixaDeTexto 7">
            <a:extLst>
              <a:ext uri="{FF2B5EF4-FFF2-40B4-BE49-F238E27FC236}">
                <a16:creationId xmlns:a16="http://schemas.microsoft.com/office/drawing/2014/main" id="{A3DD801C-998E-4DE7-8759-50A9ADD9E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643" y="5443564"/>
            <a:ext cx="623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Q</a:t>
            </a:r>
            <a:endParaRPr lang="en-US" altLang="en-US" b="1" dirty="0"/>
          </a:p>
        </p:txBody>
      </p:sp>
      <p:cxnSp>
        <p:nvCxnSpPr>
          <p:cNvPr id="11" name="Conector reto 8">
            <a:extLst>
              <a:ext uri="{FF2B5EF4-FFF2-40B4-BE49-F238E27FC236}">
                <a16:creationId xmlns:a16="http://schemas.microsoft.com/office/drawing/2014/main" id="{8BE5C177-B35B-4007-9389-91AFDDD4F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46616" y="2438321"/>
            <a:ext cx="3538024" cy="2413863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ector reto 9">
            <a:extLst>
              <a:ext uri="{FF2B5EF4-FFF2-40B4-BE49-F238E27FC236}">
                <a16:creationId xmlns:a16="http://schemas.microsoft.com/office/drawing/2014/main" id="{695C5C61-B3FE-4DCA-8F70-171A9AE2F40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46616" y="2608866"/>
            <a:ext cx="3216706" cy="2044896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ector reto 10">
            <a:extLst>
              <a:ext uri="{FF2B5EF4-FFF2-40B4-BE49-F238E27FC236}">
                <a16:creationId xmlns:a16="http://schemas.microsoft.com/office/drawing/2014/main" id="{7BDCCBE3-82F9-4060-9BEF-B058ABAA88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5208" y="3594418"/>
            <a:ext cx="21697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Conector reto 11">
            <a:extLst>
              <a:ext uri="{FF2B5EF4-FFF2-40B4-BE49-F238E27FC236}">
                <a16:creationId xmlns:a16="http://schemas.microsoft.com/office/drawing/2014/main" id="{6EA04331-CDB9-49D8-BC6C-65A7ABE366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00873" y="3609176"/>
            <a:ext cx="0" cy="19169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CaixaDeTexto 12">
            <a:extLst>
              <a:ext uri="{FF2B5EF4-FFF2-40B4-BE49-F238E27FC236}">
                <a16:creationId xmlns:a16="http://schemas.microsoft.com/office/drawing/2014/main" id="{6E6B8663-586C-40D1-A16A-5055895C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829" y="3371662"/>
            <a:ext cx="18227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dirty="0"/>
              <a:t>P = 225</a:t>
            </a:r>
            <a:endParaRPr lang="en-US" altLang="en-US" sz="2200" b="1" dirty="0"/>
          </a:p>
        </p:txBody>
      </p:sp>
      <p:sp>
        <p:nvSpPr>
          <p:cNvPr id="16" name="CaixaDeTexto 14">
            <a:extLst>
              <a:ext uri="{FF2B5EF4-FFF2-40B4-BE49-F238E27FC236}">
                <a16:creationId xmlns:a16="http://schemas.microsoft.com/office/drawing/2014/main" id="{3F28E53A-378E-4539-8C06-37500E9B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489" y="2319823"/>
            <a:ext cx="942762" cy="5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/>
              <a:t>S</a:t>
            </a:r>
            <a:r>
              <a:rPr lang="pt-BR" altLang="en-US" sz="2000" b="1" dirty="0"/>
              <a:t>0</a:t>
            </a:r>
            <a:endParaRPr lang="en-US" altLang="en-US" sz="2000" b="1" dirty="0"/>
          </a:p>
        </p:txBody>
      </p:sp>
      <p:sp>
        <p:nvSpPr>
          <p:cNvPr id="17" name="CaixaDeTexto 15">
            <a:extLst>
              <a:ext uri="{FF2B5EF4-FFF2-40B4-BE49-F238E27FC236}">
                <a16:creationId xmlns:a16="http://schemas.microsoft.com/office/drawing/2014/main" id="{B7B50D18-0840-4102-B8B0-679FC3028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612" y="4539154"/>
            <a:ext cx="817419" cy="5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/>
              <a:t>D</a:t>
            </a:r>
            <a:r>
              <a:rPr lang="pt-BR" altLang="en-US" sz="2000" b="1" dirty="0"/>
              <a:t>0</a:t>
            </a:r>
            <a:endParaRPr lang="en-US" altLang="en-US" sz="2000" b="1" dirty="0"/>
          </a:p>
        </p:txBody>
      </p:sp>
      <p:grpSp>
        <p:nvGrpSpPr>
          <p:cNvPr id="18" name="Grupo 18">
            <a:extLst>
              <a:ext uri="{FF2B5EF4-FFF2-40B4-BE49-F238E27FC236}">
                <a16:creationId xmlns:a16="http://schemas.microsoft.com/office/drawing/2014/main" id="{3460DF3A-56C1-4DBF-B380-3D9D42F59D92}"/>
              </a:ext>
            </a:extLst>
          </p:cNvPr>
          <p:cNvGrpSpPr>
            <a:grpSpLocks/>
          </p:cNvGrpSpPr>
          <p:nvPr/>
        </p:nvGrpSpPr>
        <p:grpSpPr bwMode="auto">
          <a:xfrm>
            <a:off x="428340" y="2864683"/>
            <a:ext cx="6906500" cy="4398621"/>
            <a:chOff x="66008" y="3250447"/>
            <a:chExt cx="6208925" cy="4258844"/>
          </a:xfrm>
        </p:grpSpPr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1E33E6DF-864F-41A4-86AE-0A8B36A1E5DD}"/>
                </a:ext>
              </a:extLst>
            </p:cNvPr>
            <p:cNvCxnSpPr/>
            <p:nvPr/>
          </p:nvCxnSpPr>
          <p:spPr bwMode="auto">
            <a:xfrm>
              <a:off x="2430826" y="3250447"/>
              <a:ext cx="3042588" cy="227841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FCF900A4-0688-4D71-83CE-49EDF43261D2}"/>
                </a:ext>
              </a:extLst>
            </p:cNvPr>
            <p:cNvSpPr txBox="1"/>
            <p:nvPr/>
          </p:nvSpPr>
          <p:spPr>
            <a:xfrm>
              <a:off x="5408342" y="5248506"/>
              <a:ext cx="866591" cy="5065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2800" b="1" dirty="0">
                  <a:solidFill>
                    <a:schemeClr val="accent6">
                      <a:lumMod val="75000"/>
                    </a:schemeClr>
                  </a:solidFill>
                </a:rPr>
                <a:t>D’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BBDABA14-2269-4DB3-90B6-BB0BD600A803}"/>
                </a:ext>
              </a:extLst>
            </p:cNvPr>
            <p:cNvCxnSpPr/>
            <p:nvPr/>
          </p:nvCxnSpPr>
          <p:spPr bwMode="auto">
            <a:xfrm>
              <a:off x="3767216" y="3671199"/>
              <a:ext cx="0" cy="21704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D683418E-AF4D-4A06-9BA3-BF34C757AB31}"/>
                </a:ext>
              </a:extLst>
            </p:cNvPr>
            <p:cNvCxnSpPr/>
            <p:nvPr/>
          </p:nvCxnSpPr>
          <p:spPr bwMode="auto">
            <a:xfrm>
              <a:off x="2210210" y="3602926"/>
              <a:ext cx="15570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331420D9-3256-428F-8F74-CD2AFE13E7FC}"/>
                </a:ext>
              </a:extLst>
            </p:cNvPr>
            <p:cNvCxnSpPr/>
            <p:nvPr/>
          </p:nvCxnSpPr>
          <p:spPr bwMode="auto">
            <a:xfrm>
              <a:off x="2226082" y="4218970"/>
              <a:ext cx="15570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1269C5E9-1F12-49F3-B48C-5927A8BFEC2E}"/>
                </a:ext>
              </a:extLst>
            </p:cNvPr>
            <p:cNvSpPr txBox="1"/>
            <p:nvPr/>
          </p:nvSpPr>
          <p:spPr>
            <a:xfrm>
              <a:off x="1106434" y="3349745"/>
              <a:ext cx="1553830" cy="4469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sz="1600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C</a:t>
              </a: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 = 230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3B86BD9B-C905-48C4-84B5-3365D571873E}"/>
                </a:ext>
              </a:extLst>
            </p:cNvPr>
            <p:cNvSpPr txBox="1"/>
            <p:nvPr/>
          </p:nvSpPr>
          <p:spPr>
            <a:xfrm>
              <a:off x="1086523" y="4046998"/>
              <a:ext cx="1790320" cy="4469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sz="1600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 = 222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Chave esquerda 26">
              <a:extLst>
                <a:ext uri="{FF2B5EF4-FFF2-40B4-BE49-F238E27FC236}">
                  <a16:creationId xmlns:a16="http://schemas.microsoft.com/office/drawing/2014/main" id="{38193DB2-6A19-42B0-9EFB-7C31A61751C6}"/>
                </a:ext>
              </a:extLst>
            </p:cNvPr>
            <p:cNvSpPr/>
            <p:nvPr/>
          </p:nvSpPr>
          <p:spPr bwMode="auto">
            <a:xfrm>
              <a:off x="958023" y="3397607"/>
              <a:ext cx="98456" cy="1098455"/>
            </a:xfrm>
            <a:prstGeom prst="leftBrace">
              <a:avLst/>
            </a:prstGeom>
            <a:solidFill>
              <a:schemeClr val="bg1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4A8BE1CE-9E49-4F37-84B8-C012118BD6F0}"/>
                </a:ext>
              </a:extLst>
            </p:cNvPr>
            <p:cNvSpPr txBox="1"/>
            <p:nvPr/>
          </p:nvSpPr>
          <p:spPr>
            <a:xfrm>
              <a:off x="66008" y="3727696"/>
              <a:ext cx="1244199" cy="4469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t = $8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9373729B-8EAE-4FB0-A741-FA88A2261C18}"/>
                </a:ext>
              </a:extLst>
            </p:cNvPr>
            <p:cNvSpPr txBox="1"/>
            <p:nvPr/>
          </p:nvSpPr>
          <p:spPr>
            <a:xfrm rot="5400000">
              <a:off x="2923887" y="6465906"/>
              <a:ext cx="1699404" cy="3873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2200" b="1" dirty="0">
                  <a:solidFill>
                    <a:schemeClr val="accent6">
                      <a:lumMod val="75000"/>
                    </a:schemeClr>
                  </a:solidFill>
                </a:rPr>
                <a:t>Q’ = 5.100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CaixaDeTexto 13">
            <a:extLst>
              <a:ext uri="{FF2B5EF4-FFF2-40B4-BE49-F238E27FC236}">
                <a16:creationId xmlns:a16="http://schemas.microsoft.com/office/drawing/2014/main" id="{8E6FE0C3-80CB-4857-8A5F-642116A17A8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182041" y="6143189"/>
            <a:ext cx="16855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dirty="0"/>
              <a:t>Q = 5.250</a:t>
            </a: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832221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animBg="1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8C819574-03F1-4085-9AB0-4046B85427A5}"/>
              </a:ext>
            </a:extLst>
          </p:cNvPr>
          <p:cNvSpPr/>
          <p:nvPr/>
        </p:nvSpPr>
        <p:spPr>
          <a:xfrm>
            <a:off x="98476" y="1456313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F5FF4BE-C62D-4624-A1A4-BE11BA03F5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349660"/>
            <a:ext cx="11847342" cy="266700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65. No equilíbrio com imposto, a parcela do valor do mesmo, em unidades monetárias, que é paga pelos produtores corresponde a: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3,0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3,5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4,0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4,5</a:t>
            </a:r>
          </a:p>
          <a:p>
            <a:pPr marL="514350" indent="-5143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5,0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764D277-90AA-4C38-9E2D-BB989C9EE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96" y="4696576"/>
            <a:ext cx="11709003" cy="1384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dirty="0"/>
              <a:t>Observe que o ônus tributário foi maior sobre os consumidores. Logo, podemos concluir que, no equilíbrio, a elasticidade preço da demanda é inferior a da oferta.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08021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D6396AE-6E06-46F2-9DF5-5B251F78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-462305"/>
            <a:ext cx="11838269" cy="1325563"/>
          </a:xfrm>
        </p:spPr>
        <p:txBody>
          <a:bodyPr>
            <a:normAutofit/>
          </a:bodyPr>
          <a:lstStyle/>
          <a:p>
            <a:r>
              <a:rPr lang="pt-BR" sz="3000" dirty="0">
                <a:solidFill>
                  <a:schemeClr val="tx1"/>
                </a:solidFill>
              </a:rPr>
              <a:t>12</a:t>
            </a:r>
            <a:r>
              <a:rPr lang="pt-BR" sz="3000" b="1" dirty="0">
                <a:solidFill>
                  <a:schemeClr val="tx1"/>
                </a:solidFill>
              </a:rPr>
              <a:t>) CEBRASPE - PEBTT (IFF)/IFF/ Adm. </a:t>
            </a:r>
            <a:r>
              <a:rPr lang="pt-BR" sz="3000" b="1" dirty="0" err="1">
                <a:solidFill>
                  <a:schemeClr val="tx1"/>
                </a:solidFill>
              </a:rPr>
              <a:t>Prod</a:t>
            </a:r>
            <a:r>
              <a:rPr lang="pt-BR" sz="3000" b="1" dirty="0">
                <a:solidFill>
                  <a:schemeClr val="tx1"/>
                </a:solidFill>
              </a:rPr>
              <a:t>/2018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FDEB2D1-F0CC-4565-88CC-246A649D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8" y="886037"/>
            <a:ext cx="11838270" cy="435133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tx1"/>
              </a:buClr>
              <a:buSzPct val="100000"/>
            </a:pPr>
            <a:r>
              <a:rPr lang="pt-BR" sz="2600" dirty="0">
                <a:solidFill>
                  <a:schemeClr val="tx1"/>
                </a:solidFill>
              </a:rPr>
              <a:t>A curva de demanda é traçada supondo-se que a renda, os gastos e as expectativas do consumidor, bem como os preços do produto, não mudam. Com relação à demanda, assinale a opção correta.</a:t>
            </a: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demanda de mercado é maior do que o somatório das demandas individuais de todos os compradores.</a:t>
            </a: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endParaRPr lang="pt-BR" sz="2000" dirty="0">
              <a:solidFill>
                <a:schemeClr val="tx1"/>
              </a:solidFill>
            </a:endParaRP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endParaRPr lang="pt-BR" sz="2600" dirty="0">
              <a:solidFill>
                <a:schemeClr val="tx1"/>
              </a:solidFill>
            </a:endParaRP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 preço é a variável que explica o deslocamento da curva de demanda para a direita ou para a esquerda.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BB1E732-9FFE-4D79-A4D7-8500DB5703FE}"/>
              </a:ext>
            </a:extLst>
          </p:cNvPr>
          <p:cNvSpPr txBox="1"/>
          <p:nvPr/>
        </p:nvSpPr>
        <p:spPr>
          <a:xfrm>
            <a:off x="616620" y="3102223"/>
            <a:ext cx="114420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  <a:latin typeface="+mn-lt"/>
              </a:rPr>
              <a:t>A curva de demanda de mercado é a soma horizontal (dado um certo preço, somamos as quantidades individuais) das curvas de demanda individuais.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015AD23-06DA-4172-8AE1-4742526580B1}"/>
              </a:ext>
            </a:extLst>
          </p:cNvPr>
          <p:cNvSpPr txBox="1"/>
          <p:nvPr/>
        </p:nvSpPr>
        <p:spPr>
          <a:xfrm>
            <a:off x="614272" y="5125628"/>
            <a:ext cx="114420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A curva de demanda é negativamente inclinada pois uma queda no preço aumenta a quantidade demandada (variação ao longo da curva – variação na quantidade demandada).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Por quais razões Q aumenta quando P diminui ? ER e ES.</a:t>
            </a:r>
          </a:p>
        </p:txBody>
      </p:sp>
    </p:spTree>
    <p:extLst>
      <p:ext uri="{BB962C8B-B14F-4D97-AF65-F5344CB8AC3E}">
        <p14:creationId xmlns:p14="http://schemas.microsoft.com/office/powerpoint/2010/main" val="2446156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64B41C1C-5669-4E75-8C4A-8D11F0D29ACF}"/>
              </a:ext>
            </a:extLst>
          </p:cNvPr>
          <p:cNvSpPr/>
          <p:nvPr/>
        </p:nvSpPr>
        <p:spPr>
          <a:xfrm>
            <a:off x="56272" y="2927068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93F437E-2863-4F72-8ACF-3DC4218CE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8" y="477770"/>
            <a:ext cx="11838270" cy="4351338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600" dirty="0">
                <a:solidFill>
                  <a:schemeClr val="tx1"/>
                </a:solidFill>
              </a:rPr>
              <a:t>A publicidade negativa sobre o cigarro é um exemplo de política sem efeito sobre a quantidade demandada do produto.</a:t>
            </a:r>
          </a:p>
          <a:p>
            <a:pPr marL="0" indent="0" algn="just">
              <a:spcBef>
                <a:spcPts val="1200"/>
              </a:spcBef>
              <a:buClr>
                <a:schemeClr val="tx1"/>
              </a:buClr>
              <a:buSzPct val="100000"/>
              <a:buNone/>
            </a:pPr>
            <a:endParaRPr lang="pt-BR" sz="2600" dirty="0">
              <a:solidFill>
                <a:schemeClr val="tx1"/>
              </a:solidFill>
            </a:endParaRP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 startAt="4"/>
            </a:pPr>
            <a:r>
              <a:rPr lang="pt-BR" sz="2600" dirty="0">
                <a:solidFill>
                  <a:schemeClr val="tx1"/>
                </a:solidFill>
              </a:rPr>
              <a:t>Se bem-sucedidas, as políticas de publicidade negativa deslocam a curva de demanda de um produto para a direita.</a:t>
            </a: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 startAt="4"/>
            </a:pPr>
            <a:r>
              <a:rPr lang="pt-BR" sz="2600" dirty="0">
                <a:solidFill>
                  <a:schemeClr val="tx1"/>
                </a:solidFill>
              </a:rPr>
              <a:t>Um aumento no preço do produto implica um movimento ao longo da curva de demanda.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lphaLcParenR" startAt="4"/>
            </a:pPr>
            <a:endParaRPr lang="pt-BR" sz="2600" dirty="0">
              <a:solidFill>
                <a:schemeClr val="tx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3EE4D76-22D8-4BEA-B3E4-F4DFC5561BA0}"/>
              </a:ext>
            </a:extLst>
          </p:cNvPr>
          <p:cNvSpPr txBox="1"/>
          <p:nvPr/>
        </p:nvSpPr>
        <p:spPr>
          <a:xfrm>
            <a:off x="616620" y="1329394"/>
            <a:ext cx="11442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  <a:latin typeface="+mn-lt"/>
              </a:rPr>
              <a:t>Tende a reduzir a demanda.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10E908D-6A95-4438-875C-ABC81A5F2E1D}"/>
              </a:ext>
            </a:extLst>
          </p:cNvPr>
          <p:cNvSpPr txBox="1"/>
          <p:nvPr/>
        </p:nvSpPr>
        <p:spPr>
          <a:xfrm>
            <a:off x="6898000" y="2368059"/>
            <a:ext cx="5122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  <a:latin typeface="+mn-lt"/>
              </a:rPr>
              <a:t>Para a esquerda.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B4BB276-2F6E-4D55-AE4F-C4AA5DE87C82}"/>
              </a:ext>
            </a:extLst>
          </p:cNvPr>
          <p:cNvSpPr txBox="1"/>
          <p:nvPr/>
        </p:nvSpPr>
        <p:spPr>
          <a:xfrm>
            <a:off x="636286" y="3856288"/>
            <a:ext cx="114420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  <a:latin typeface="+mn-lt"/>
              </a:rPr>
              <a:t>O aumento em P gera uma redução da quantidade demandada; variação ao longo da curva de demanda.</a:t>
            </a:r>
          </a:p>
        </p:txBody>
      </p:sp>
    </p:spTree>
    <p:extLst>
      <p:ext uri="{BB962C8B-B14F-4D97-AF65-F5344CB8AC3E}">
        <p14:creationId xmlns:p14="http://schemas.microsoft.com/office/powerpoint/2010/main" val="3963975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815BD72-3ABB-462E-BAC7-3BF08279E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-340073"/>
            <a:ext cx="11880472" cy="1325563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>
                <a:solidFill>
                  <a:schemeClr val="tx1"/>
                </a:solidFill>
              </a:rPr>
              <a:t>13) CEBRASPE - AFCE / TCE-SC/Controle Externo/Economia/2016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855BC0F-2943-4E1E-9963-3AFDBEB3B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1078224"/>
            <a:ext cx="11880472" cy="4351338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88000"/>
            </a:pPr>
            <a:r>
              <a:rPr lang="pt-BR" sz="2900" dirty="0">
                <a:solidFill>
                  <a:schemeClr val="tx1"/>
                </a:solidFill>
              </a:rPr>
              <a:t>Acerca da determinação do preço de um bem e de elasticidade da procura, julgue o item a seguir.</a:t>
            </a:r>
          </a:p>
          <a:p>
            <a:pPr algn="just">
              <a:buClr>
                <a:schemeClr val="tx1"/>
              </a:buClr>
              <a:buSzPct val="88000"/>
            </a:pPr>
            <a:r>
              <a:rPr lang="pt-BR" sz="2900" dirty="0">
                <a:solidFill>
                  <a:schemeClr val="tx1"/>
                </a:solidFill>
              </a:rPr>
              <a:t>As possíveis explicações para o aumento do preço de um bem incluem o aumento do preço de bem substituto ao bem em questão e o aumento na renda do consumidor.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Errado</a:t>
            </a:r>
          </a:p>
          <a:p>
            <a:pPr marL="0" indent="0" algn="just">
              <a:buNone/>
            </a:pPr>
            <a:endParaRPr lang="pt-BR" sz="29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78F8483-89E1-48BC-A5CC-04D9D812CD80}"/>
              </a:ext>
            </a:extLst>
          </p:cNvPr>
          <p:cNvSpPr txBox="1"/>
          <p:nvPr/>
        </p:nvSpPr>
        <p:spPr>
          <a:xfrm>
            <a:off x="2051524" y="3751911"/>
            <a:ext cx="994821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O preço tende a aumentar: 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1) dado um aumento da demanda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2) dada uma queda na oferta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500" dirty="0">
              <a:solidFill>
                <a:srgbClr val="FF0000"/>
              </a:solidFill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Como o aumento no preço do bem substituto aumenta a demanda e o aumento da renda também (no caso do bem normal), isso pode explicar o aumento do preço.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D00B61C-7A3D-4E2F-9662-EA7EC5844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12" y="3572272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297740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4"/>
          <p:cNvSpPr>
            <a:spLocks noGrp="1" noChangeArrowheads="1"/>
          </p:cNvSpPr>
          <p:nvPr>
            <p:ph type="title"/>
          </p:nvPr>
        </p:nvSpPr>
        <p:spPr>
          <a:xfrm>
            <a:off x="2147456" y="133351"/>
            <a:ext cx="7910945" cy="785813"/>
          </a:xfrm>
          <a:noFill/>
        </p:spPr>
        <p:txBody>
          <a:bodyPr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Modificações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Oferta</a:t>
            </a:r>
            <a:r>
              <a:rPr lang="en-US" sz="3200" dirty="0">
                <a:solidFill>
                  <a:schemeClr val="tx1"/>
                </a:solidFill>
              </a:rPr>
              <a:t> e </a:t>
            </a:r>
            <a:r>
              <a:rPr lang="en-US" sz="3200" dirty="0" err="1">
                <a:solidFill>
                  <a:schemeClr val="tx1"/>
                </a:solidFill>
              </a:rPr>
              <a:t>Demanda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5083" y="1273175"/>
            <a:ext cx="11662117" cy="4883150"/>
          </a:xfrm>
          <a:noFill/>
        </p:spPr>
        <p:txBody>
          <a:bodyPr/>
          <a:lstStyle/>
          <a:p>
            <a:pPr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sz="3100" dirty="0" err="1">
                <a:solidFill>
                  <a:schemeClr val="tx1"/>
                </a:solidFill>
              </a:rPr>
              <a:t>Quando</a:t>
            </a:r>
            <a:r>
              <a:rPr lang="en-US" sz="3100" dirty="0">
                <a:solidFill>
                  <a:schemeClr val="tx1"/>
                </a:solidFill>
              </a:rPr>
              <a:t> a </a:t>
            </a:r>
            <a:r>
              <a:rPr lang="en-US" sz="3100" dirty="0" err="1">
                <a:solidFill>
                  <a:schemeClr val="tx1"/>
                </a:solidFill>
              </a:rPr>
              <a:t>oferta</a:t>
            </a:r>
            <a:r>
              <a:rPr lang="en-US" sz="3100" dirty="0">
                <a:solidFill>
                  <a:schemeClr val="tx1"/>
                </a:solidFill>
              </a:rPr>
              <a:t> e a </a:t>
            </a:r>
            <a:r>
              <a:rPr lang="en-US" sz="3100" dirty="0" err="1">
                <a:solidFill>
                  <a:schemeClr val="tx1"/>
                </a:solidFill>
              </a:rPr>
              <a:t>demanda</a:t>
            </a:r>
            <a:r>
              <a:rPr lang="en-US" sz="3100" dirty="0">
                <a:solidFill>
                  <a:schemeClr val="tx1"/>
                </a:solidFill>
              </a:rPr>
              <a:t> </a:t>
            </a:r>
            <a:r>
              <a:rPr lang="en-US" sz="3100" dirty="0" err="1">
                <a:solidFill>
                  <a:schemeClr val="tx1"/>
                </a:solidFill>
              </a:rPr>
              <a:t>alteram</a:t>
            </a:r>
            <a:r>
              <a:rPr lang="en-US" sz="3100" dirty="0">
                <a:solidFill>
                  <a:schemeClr val="tx1"/>
                </a:solidFill>
              </a:rPr>
              <a:t>-se </a:t>
            </a:r>
            <a:r>
              <a:rPr lang="en-US" sz="3100" dirty="0" err="1">
                <a:solidFill>
                  <a:schemeClr val="tx1"/>
                </a:solidFill>
              </a:rPr>
              <a:t>simultaneamente</a:t>
            </a:r>
            <a:r>
              <a:rPr lang="en-US" sz="3100" dirty="0">
                <a:solidFill>
                  <a:schemeClr val="tx1"/>
                </a:solidFill>
              </a:rPr>
              <a:t>, o </a:t>
            </a:r>
            <a:r>
              <a:rPr lang="en-US" sz="3100" dirty="0" err="1">
                <a:solidFill>
                  <a:schemeClr val="tx1"/>
                </a:solidFill>
              </a:rPr>
              <a:t>impacto</a:t>
            </a:r>
            <a:r>
              <a:rPr lang="en-US" sz="3100" dirty="0">
                <a:solidFill>
                  <a:schemeClr val="tx1"/>
                </a:solidFill>
              </a:rPr>
              <a:t> no </a:t>
            </a:r>
            <a:r>
              <a:rPr lang="en-US" sz="3100" dirty="0" err="1">
                <a:solidFill>
                  <a:schemeClr val="tx1"/>
                </a:solidFill>
              </a:rPr>
              <a:t>preço</a:t>
            </a:r>
            <a:r>
              <a:rPr lang="en-US" sz="3100" dirty="0">
                <a:solidFill>
                  <a:schemeClr val="tx1"/>
                </a:solidFill>
              </a:rPr>
              <a:t> de </a:t>
            </a:r>
            <a:r>
              <a:rPr lang="en-US" sz="3100" dirty="0" err="1">
                <a:solidFill>
                  <a:schemeClr val="tx1"/>
                </a:solidFill>
              </a:rPr>
              <a:t>equilíbrio</a:t>
            </a:r>
            <a:r>
              <a:rPr lang="en-US" sz="3100" dirty="0">
                <a:solidFill>
                  <a:schemeClr val="tx1"/>
                </a:solidFill>
              </a:rPr>
              <a:t> e </a:t>
            </a:r>
            <a:r>
              <a:rPr lang="en-US" sz="3100" dirty="0" err="1">
                <a:solidFill>
                  <a:schemeClr val="tx1"/>
                </a:solidFill>
              </a:rPr>
              <a:t>quantidade</a:t>
            </a:r>
            <a:r>
              <a:rPr lang="en-US" sz="3100" dirty="0">
                <a:solidFill>
                  <a:schemeClr val="tx1"/>
                </a:solidFill>
              </a:rPr>
              <a:t> é </a:t>
            </a:r>
            <a:r>
              <a:rPr lang="en-US" sz="3100" dirty="0" err="1">
                <a:solidFill>
                  <a:schemeClr val="tx1"/>
                </a:solidFill>
              </a:rPr>
              <a:t>determinado</a:t>
            </a:r>
            <a:r>
              <a:rPr lang="en-US" sz="3100" dirty="0">
                <a:solidFill>
                  <a:schemeClr val="tx1"/>
                </a:solidFill>
              </a:rPr>
              <a:t> </a:t>
            </a:r>
            <a:r>
              <a:rPr lang="en-US" sz="3100" dirty="0" err="1">
                <a:solidFill>
                  <a:schemeClr val="tx1"/>
                </a:solidFill>
              </a:rPr>
              <a:t>por</a:t>
            </a:r>
            <a:r>
              <a:rPr lang="en-US" sz="3100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1) 	O </a:t>
            </a:r>
            <a:r>
              <a:rPr lang="en-US" sz="2800" dirty="0" err="1">
                <a:solidFill>
                  <a:schemeClr val="tx1"/>
                </a:solidFill>
              </a:rPr>
              <a:t>tamanho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relativo</a:t>
            </a:r>
            <a:r>
              <a:rPr lang="en-US" sz="2800" dirty="0">
                <a:solidFill>
                  <a:schemeClr val="tx1"/>
                </a:solidFill>
              </a:rPr>
              <a:t> e </a:t>
            </a:r>
            <a:r>
              <a:rPr lang="en-US" sz="2800" dirty="0" err="1">
                <a:solidFill>
                  <a:schemeClr val="tx1"/>
                </a:solidFill>
              </a:rPr>
              <a:t>direção</a:t>
            </a:r>
            <a:r>
              <a:rPr lang="en-US" sz="2800" dirty="0">
                <a:solidFill>
                  <a:schemeClr val="tx1"/>
                </a:solidFill>
              </a:rPr>
              <a:t> da </a:t>
            </a:r>
            <a:r>
              <a:rPr lang="en-US" sz="2800" dirty="0" err="1">
                <a:solidFill>
                  <a:schemeClr val="tx1"/>
                </a:solidFill>
              </a:rPr>
              <a:t>mudança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	2)	O </a:t>
            </a:r>
            <a:r>
              <a:rPr lang="en-US" sz="2800" dirty="0" err="1">
                <a:solidFill>
                  <a:schemeClr val="tx1"/>
                </a:solidFill>
              </a:rPr>
              <a:t>formato</a:t>
            </a:r>
            <a:r>
              <a:rPr lang="en-US" sz="2800" dirty="0">
                <a:solidFill>
                  <a:schemeClr val="tx1"/>
                </a:solidFill>
              </a:rPr>
              <a:t>  das </a:t>
            </a:r>
            <a:r>
              <a:rPr lang="en-US" sz="2800" dirty="0" err="1">
                <a:solidFill>
                  <a:schemeClr val="tx1"/>
                </a:solidFill>
              </a:rPr>
              <a:t>curvas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oferta</a:t>
            </a:r>
            <a:r>
              <a:rPr lang="en-US" sz="2800" dirty="0">
                <a:solidFill>
                  <a:schemeClr val="tx1"/>
                </a:solidFill>
              </a:rPr>
              <a:t> e </a:t>
            </a:r>
            <a:r>
              <a:rPr lang="en-US" sz="2800" dirty="0" err="1">
                <a:solidFill>
                  <a:schemeClr val="tx1"/>
                </a:solidFill>
              </a:rPr>
              <a:t>demanda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5EAF1DF2-76BE-4006-A609-577CEAF37E01}"/>
              </a:ext>
            </a:extLst>
          </p:cNvPr>
          <p:cNvSpPr/>
          <p:nvPr/>
        </p:nvSpPr>
        <p:spPr bwMode="auto">
          <a:xfrm>
            <a:off x="7160455" y="6132653"/>
            <a:ext cx="1125416" cy="579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298D9D-75F6-4C49-843C-AD39C6D7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-431292"/>
            <a:ext cx="11811765" cy="1325563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14) CEBRASPE - </a:t>
            </a:r>
            <a:r>
              <a:rPr lang="pt-BR" b="1" dirty="0" err="1">
                <a:solidFill>
                  <a:schemeClr val="tx1"/>
                </a:solidFill>
              </a:rPr>
              <a:t>Aud</a:t>
            </a:r>
            <a:r>
              <a:rPr lang="pt-BR" b="1" dirty="0">
                <a:solidFill>
                  <a:schemeClr val="tx1"/>
                </a:solidFill>
              </a:rPr>
              <a:t> CE/ TCE-PA/Adm./Econ./2016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1129788-EFDC-460D-A726-59DA0A638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853931"/>
            <a:ext cx="11811765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Considere o seguinte modelo de demanda e oferta de determinado bem: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9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9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sendo </a:t>
            </a:r>
            <a:r>
              <a:rPr lang="pt-BR" sz="2900" dirty="0" err="1">
                <a:solidFill>
                  <a:schemeClr val="tx1"/>
                </a:solidFill>
              </a:rPr>
              <a:t>Q</a:t>
            </a:r>
            <a:r>
              <a:rPr lang="pt-BR" sz="2900" baseline="30000" dirty="0" err="1">
                <a:solidFill>
                  <a:schemeClr val="tx1"/>
                </a:solidFill>
              </a:rPr>
              <a:t>d</a:t>
            </a:r>
            <a:r>
              <a:rPr lang="pt-BR" sz="2900" dirty="0">
                <a:solidFill>
                  <a:schemeClr val="tx1"/>
                </a:solidFill>
              </a:rPr>
              <a:t> a quantidade demandada, </a:t>
            </a:r>
            <a:r>
              <a:rPr lang="pt-BR" sz="2900" dirty="0" err="1">
                <a:solidFill>
                  <a:schemeClr val="tx1"/>
                </a:solidFill>
              </a:rPr>
              <a:t>Q</a:t>
            </a:r>
            <a:r>
              <a:rPr lang="pt-BR" sz="2900" baseline="30000" dirty="0" err="1">
                <a:solidFill>
                  <a:schemeClr val="tx1"/>
                </a:solidFill>
              </a:rPr>
              <a:t>s</a:t>
            </a:r>
            <a:r>
              <a:rPr lang="pt-BR" sz="2900" dirty="0">
                <a:solidFill>
                  <a:schemeClr val="tx1"/>
                </a:solidFill>
              </a:rPr>
              <a:t> a quantidade ofertada, P o preço do bem, e x e y constantes positivas, julgue o item subsequente.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Se x + y = 4, o preço de equilíbrio será igual a 2.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900" dirty="0">
              <a:solidFill>
                <a:schemeClr val="tx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EEDFB8F-A662-4E33-96C6-5B0002187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9" y="1913207"/>
            <a:ext cx="2750775" cy="1308296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9E9AD07F-EE03-429D-A826-B89E97547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48" y="533254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2" name="Objeto 5">
            <a:extLst>
              <a:ext uri="{FF2B5EF4-FFF2-40B4-BE49-F238E27FC236}">
                <a16:creationId xmlns:a16="http://schemas.microsoft.com/office/drawing/2014/main" id="{6372D047-FBE3-4E61-890D-CA6D5B472F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493316"/>
              </p:ext>
            </p:extLst>
          </p:nvPr>
        </p:nvGraphicFramePr>
        <p:xfrm>
          <a:off x="3001914" y="5480591"/>
          <a:ext cx="7648267" cy="65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240" imgH="228600" progId="Equation.DSMT4">
                  <p:embed/>
                </p:oleObj>
              </mc:Choice>
              <mc:Fallback>
                <p:oleObj name="Equation" r:id="rId3" imgW="2730240" imgH="228600" progId="Equation.DSMT4">
                  <p:embed/>
                  <p:pic>
                    <p:nvPicPr>
                      <p:cNvPr id="2" name="Objeto 5">
                        <a:extLst>
                          <a:ext uri="{FF2B5EF4-FFF2-40B4-BE49-F238E27FC236}">
                            <a16:creationId xmlns:a16="http://schemas.microsoft.com/office/drawing/2014/main" id="{6372D047-FBE3-4E61-890D-CA6D5B472F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14" y="5480591"/>
                        <a:ext cx="7648267" cy="65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5">
            <a:extLst>
              <a:ext uri="{FF2B5EF4-FFF2-40B4-BE49-F238E27FC236}">
                <a16:creationId xmlns:a16="http://schemas.microsoft.com/office/drawing/2014/main" id="{66BC71FA-808E-464C-9344-45D5812794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003911"/>
              </p:ext>
            </p:extLst>
          </p:nvPr>
        </p:nvGraphicFramePr>
        <p:xfrm>
          <a:off x="3050369" y="6158816"/>
          <a:ext cx="5194206" cy="579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54000" imgH="203040" progId="Equation.DSMT4">
                  <p:embed/>
                </p:oleObj>
              </mc:Choice>
              <mc:Fallback>
                <p:oleObj name="Equation" r:id="rId5" imgW="1854000" imgH="203040" progId="Equation.DSMT4">
                  <p:embed/>
                  <p:pic>
                    <p:nvPicPr>
                      <p:cNvPr id="3" name="Objeto 5">
                        <a:extLst>
                          <a:ext uri="{FF2B5EF4-FFF2-40B4-BE49-F238E27FC236}">
                            <a16:creationId xmlns:a16="http://schemas.microsoft.com/office/drawing/2014/main" id="{66BC71FA-808E-464C-9344-45D5812794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369" y="6158816"/>
                        <a:ext cx="5194206" cy="5796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69580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3185E29-F641-483F-BF62-04B0DEF2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6" y="-475010"/>
            <a:ext cx="11851521" cy="1325563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tx1"/>
                </a:solidFill>
              </a:rPr>
              <a:t>15) CEBRASPE - </a:t>
            </a:r>
            <a:r>
              <a:rPr lang="pt-BR" sz="3200" b="1" dirty="0" err="1">
                <a:solidFill>
                  <a:schemeClr val="tx1"/>
                </a:solidFill>
              </a:rPr>
              <a:t>Aud</a:t>
            </a:r>
            <a:r>
              <a:rPr lang="pt-BR" sz="3200" b="1" dirty="0">
                <a:solidFill>
                  <a:schemeClr val="tx1"/>
                </a:solidFill>
              </a:rPr>
              <a:t> CE /TCE-PA/Fiscalização/Eco/2016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4BDF26D-F678-4BA2-971E-5B0B380F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734096"/>
            <a:ext cx="11851520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77000"/>
            </a:pPr>
            <a:r>
              <a:rPr lang="pt-BR" sz="2900" dirty="0">
                <a:solidFill>
                  <a:schemeClr val="tx1"/>
                </a:solidFill>
              </a:rPr>
              <a:t>Julgue o item subsequente, relativo à curva de demanda.</a:t>
            </a:r>
          </a:p>
          <a:p>
            <a:pPr algn="just">
              <a:buClr>
                <a:schemeClr val="tx1"/>
              </a:buClr>
              <a:buSzPct val="77000"/>
            </a:pPr>
            <a:r>
              <a:rPr lang="pt-BR" sz="2900" dirty="0">
                <a:solidFill>
                  <a:schemeClr val="tx1"/>
                </a:solidFill>
              </a:rPr>
              <a:t>A descoberta dos benefícios do consumo de sal rosa do Himalaia — em relação ao consumo do sal comum — para a saúde vascular desloca a curva de demanda por esse tipo de sal para baixo e para a esquerda.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9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32F36B2-530B-4F4B-9F4B-DF9901D6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0" y="387158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cxnSp>
        <p:nvCxnSpPr>
          <p:cNvPr id="7" name="Conector de seta reta 5">
            <a:extLst>
              <a:ext uri="{FF2B5EF4-FFF2-40B4-BE49-F238E27FC236}">
                <a16:creationId xmlns:a16="http://schemas.microsoft.com/office/drawing/2014/main" id="{572C45F0-93C5-4EB8-B9AE-5451E57FAF17}"/>
              </a:ext>
            </a:extLst>
          </p:cNvPr>
          <p:cNvCxnSpPr/>
          <p:nvPr/>
        </p:nvCxnSpPr>
        <p:spPr>
          <a:xfrm flipV="1">
            <a:off x="3273057" y="3301170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F7B19062-06AE-4EC9-A0D4-2B41E236FC60}"/>
              </a:ext>
            </a:extLst>
          </p:cNvPr>
          <p:cNvCxnSpPr/>
          <p:nvPr/>
        </p:nvCxnSpPr>
        <p:spPr>
          <a:xfrm>
            <a:off x="3273057" y="6228883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1919703-6916-43E0-8838-4AE2A01BC415}"/>
              </a:ext>
            </a:extLst>
          </p:cNvPr>
          <p:cNvCxnSpPr/>
          <p:nvPr/>
        </p:nvCxnSpPr>
        <p:spPr>
          <a:xfrm>
            <a:off x="3640555" y="3769604"/>
            <a:ext cx="2572484" cy="1990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9AADFA34-5A5D-45A3-9892-F4D157035318}"/>
              </a:ext>
            </a:extLst>
          </p:cNvPr>
          <p:cNvCxnSpPr/>
          <p:nvPr/>
        </p:nvCxnSpPr>
        <p:spPr>
          <a:xfrm flipV="1">
            <a:off x="3763054" y="3652495"/>
            <a:ext cx="2449985" cy="187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FE09B74C-D777-4184-80A3-6F67DEFA7F97}"/>
              </a:ext>
            </a:extLst>
          </p:cNvPr>
          <p:cNvCxnSpPr/>
          <p:nvPr/>
        </p:nvCxnSpPr>
        <p:spPr>
          <a:xfrm>
            <a:off x="3273057" y="4706472"/>
            <a:ext cx="15924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8D65D1E-492C-4DFE-A450-60CD97643E2C}"/>
              </a:ext>
            </a:extLst>
          </p:cNvPr>
          <p:cNvCxnSpPr/>
          <p:nvPr/>
        </p:nvCxnSpPr>
        <p:spPr>
          <a:xfrm>
            <a:off x="4865547" y="4706472"/>
            <a:ext cx="0" cy="1522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0BFA67E-7341-4162-9C0E-EE07784A6D70}"/>
              </a:ext>
            </a:extLst>
          </p:cNvPr>
          <p:cNvSpPr txBox="1"/>
          <p:nvPr/>
        </p:nvSpPr>
        <p:spPr>
          <a:xfrm>
            <a:off x="6151162" y="3355426"/>
            <a:ext cx="857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S</a:t>
            </a:r>
            <a:r>
              <a:rPr lang="pt-BR" sz="1500" b="1" dirty="0"/>
              <a:t>0</a:t>
            </a:r>
            <a:endParaRPr lang="en-US" sz="15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C6105CE-E8A6-4567-B61A-E72966A3E81D}"/>
              </a:ext>
            </a:extLst>
          </p:cNvPr>
          <p:cNvSpPr txBox="1"/>
          <p:nvPr/>
        </p:nvSpPr>
        <p:spPr>
          <a:xfrm>
            <a:off x="6174948" y="5596572"/>
            <a:ext cx="857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D</a:t>
            </a:r>
            <a:r>
              <a:rPr lang="pt-BR" sz="1500" b="1" dirty="0"/>
              <a:t>0</a:t>
            </a:r>
          </a:p>
          <a:p>
            <a:pPr algn="just"/>
            <a:endParaRPr lang="en-US" sz="2000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B030F8B-5B74-45C1-9DBC-1572F9E99A85}"/>
              </a:ext>
            </a:extLst>
          </p:cNvPr>
          <p:cNvSpPr txBox="1"/>
          <p:nvPr/>
        </p:nvSpPr>
        <p:spPr>
          <a:xfrm>
            <a:off x="2853400" y="3066953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C0A7B8-F6CD-4A0B-92B7-95ADD55B7A22}"/>
              </a:ext>
            </a:extLst>
          </p:cNvPr>
          <p:cNvSpPr txBox="1"/>
          <p:nvPr/>
        </p:nvSpPr>
        <p:spPr>
          <a:xfrm>
            <a:off x="7018375" y="6035105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Q</a:t>
            </a:r>
            <a:endParaRPr lang="en-US" sz="2800" b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5711CA9-3DCB-47B3-A3FD-D7B351085ADA}"/>
              </a:ext>
            </a:extLst>
          </p:cNvPr>
          <p:cNvSpPr txBox="1"/>
          <p:nvPr/>
        </p:nvSpPr>
        <p:spPr>
          <a:xfrm>
            <a:off x="2811196" y="4513756"/>
            <a:ext cx="73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P</a:t>
            </a:r>
            <a:r>
              <a:rPr lang="pt-BR" sz="1800" dirty="0"/>
              <a:t>0</a:t>
            </a:r>
            <a:endParaRPr lang="en-US" sz="18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EA036FC-015B-4EF2-B01A-208FD31A05FB}"/>
              </a:ext>
            </a:extLst>
          </p:cNvPr>
          <p:cNvSpPr txBox="1"/>
          <p:nvPr/>
        </p:nvSpPr>
        <p:spPr>
          <a:xfrm>
            <a:off x="4620549" y="6185979"/>
            <a:ext cx="73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Q</a:t>
            </a:r>
            <a:r>
              <a:rPr lang="pt-BR" sz="1800" dirty="0"/>
              <a:t>0</a:t>
            </a:r>
            <a:endParaRPr lang="en-US" sz="1800" dirty="0"/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DBADB4BA-826A-433E-AF97-916E94F2FC4F}"/>
              </a:ext>
            </a:extLst>
          </p:cNvPr>
          <p:cNvCxnSpPr/>
          <p:nvPr/>
        </p:nvCxnSpPr>
        <p:spPr>
          <a:xfrm>
            <a:off x="4046175" y="3415568"/>
            <a:ext cx="2572484" cy="199084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855C0BC8-D42F-400B-BAEC-D4CF8FA6E993}"/>
              </a:ext>
            </a:extLst>
          </p:cNvPr>
          <p:cNvSpPr txBox="1"/>
          <p:nvPr/>
        </p:nvSpPr>
        <p:spPr>
          <a:xfrm>
            <a:off x="6580567" y="5186263"/>
            <a:ext cx="857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pPr algn="just"/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88EC4-6192-401C-B9EF-929CFE120D1C}"/>
              </a:ext>
            </a:extLst>
          </p:cNvPr>
          <p:cNvSpPr txBox="1"/>
          <p:nvPr/>
        </p:nvSpPr>
        <p:spPr>
          <a:xfrm>
            <a:off x="6918948" y="4054896"/>
            <a:ext cx="4405545" cy="8925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Gostos e Preferências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+mn-lt"/>
                <a:sym typeface="Symbol" panose="05050102010706020507" pitchFamily="18" charset="2"/>
              </a:rPr>
              <a:t> : maior demanda</a:t>
            </a:r>
            <a:endParaRPr lang="pt-BR" sz="26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3E204DDC-06C3-47E0-A2B3-DA3B05655960}"/>
              </a:ext>
            </a:extLst>
          </p:cNvPr>
          <p:cNvCxnSpPr>
            <a:cxnSpLocks/>
          </p:cNvCxnSpPr>
          <p:nvPr/>
        </p:nvCxnSpPr>
        <p:spPr>
          <a:xfrm>
            <a:off x="5243032" y="4338599"/>
            <a:ext cx="0" cy="187387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BC6493B8-47E8-4942-9D58-50D460C5376C}"/>
              </a:ext>
            </a:extLst>
          </p:cNvPr>
          <p:cNvCxnSpPr>
            <a:cxnSpLocks/>
          </p:cNvCxnSpPr>
          <p:nvPr/>
        </p:nvCxnSpPr>
        <p:spPr>
          <a:xfrm>
            <a:off x="3284780" y="4380571"/>
            <a:ext cx="195825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AF4F3546-8301-4A47-9B26-159819034F48}"/>
              </a:ext>
            </a:extLst>
          </p:cNvPr>
          <p:cNvSpPr txBox="1"/>
          <p:nvPr/>
        </p:nvSpPr>
        <p:spPr>
          <a:xfrm>
            <a:off x="2822918" y="4131583"/>
            <a:ext cx="73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973C014F-7C8E-4FDF-A723-97BFEBA2FEB7}"/>
              </a:ext>
            </a:extLst>
          </p:cNvPr>
          <p:cNvSpPr txBox="1"/>
          <p:nvPr/>
        </p:nvSpPr>
        <p:spPr>
          <a:xfrm>
            <a:off x="5068371" y="6197702"/>
            <a:ext cx="7415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>
                    <a:lumMod val="75000"/>
                  </a:schemeClr>
                </a:solidFill>
              </a:rPr>
              <a:t>Q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679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 animBg="1"/>
      <p:bldP spid="34" grpId="0"/>
      <p:bldP spid="3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56CE258-BE0A-4EA1-841F-7AC0E31C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-397556"/>
            <a:ext cx="11950810" cy="1325563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tx1"/>
                </a:solidFill>
              </a:rPr>
              <a:t>16) CEBRASPE - </a:t>
            </a:r>
            <a:r>
              <a:rPr lang="pt-BR" sz="3200" b="1" dirty="0" err="1">
                <a:solidFill>
                  <a:schemeClr val="tx1"/>
                </a:solidFill>
              </a:rPr>
              <a:t>Aud</a:t>
            </a:r>
            <a:r>
              <a:rPr lang="pt-BR" sz="3200" b="1" dirty="0">
                <a:solidFill>
                  <a:schemeClr val="tx1"/>
                </a:solidFill>
              </a:rPr>
              <a:t> CE / TCE-PA/Fiscalização/Eco/2016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1AD19AA9-C824-4E34-95C6-4E085E9A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014590"/>
            <a:ext cx="11861518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80000"/>
            </a:pPr>
            <a:r>
              <a:rPr lang="pt-BR" sz="2900" dirty="0">
                <a:solidFill>
                  <a:schemeClr val="tx1"/>
                </a:solidFill>
              </a:rPr>
              <a:t>Julgue o item subsequente, relativo à curva de demanda.</a:t>
            </a:r>
          </a:p>
          <a:p>
            <a:pPr algn="just">
              <a:buClr>
                <a:schemeClr val="tx1"/>
              </a:buClr>
              <a:buSzPct val="80000"/>
            </a:pPr>
            <a:r>
              <a:rPr lang="pt-BR" sz="2900" dirty="0">
                <a:solidFill>
                  <a:schemeClr val="tx1"/>
                </a:solidFill>
              </a:rPr>
              <a:t>Sabendo-se que a velocidade média da Internet no Brasil aumentou nos últimos anos e que isso propiciou o crescimento do consumo de serviços complementares como streaming de filme e </a:t>
            </a:r>
            <a:r>
              <a:rPr lang="pt-BR" sz="2900" dirty="0" err="1">
                <a:solidFill>
                  <a:schemeClr val="tx1"/>
                </a:solidFill>
              </a:rPr>
              <a:t>smart</a:t>
            </a:r>
            <a:r>
              <a:rPr lang="pt-BR" sz="2900" dirty="0">
                <a:solidFill>
                  <a:schemeClr val="tx1"/>
                </a:solidFill>
              </a:rPr>
              <a:t> TVs, é correto afirmar que a curva da demanda por consumo de banda larga desloca-se para baixo e para a esquerda.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9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7D539F0-6C02-4EED-AB83-EFE504B3E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12" y="4597971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857678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8D2BF615-AA29-4882-ABF6-F7094AF17F95}"/>
              </a:ext>
            </a:extLst>
          </p:cNvPr>
          <p:cNvCxnSpPr/>
          <p:nvPr/>
        </p:nvCxnSpPr>
        <p:spPr>
          <a:xfrm flipV="1">
            <a:off x="1173093" y="530588"/>
            <a:ext cx="0" cy="34964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258D2297-392D-4F96-8FA4-DB6A3D2F9F78}"/>
              </a:ext>
            </a:extLst>
          </p:cNvPr>
          <p:cNvCxnSpPr/>
          <p:nvPr/>
        </p:nvCxnSpPr>
        <p:spPr>
          <a:xfrm>
            <a:off x="1173093" y="4027035"/>
            <a:ext cx="490812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0B4923FB-A9FE-4195-A95C-25E30B32AE57}"/>
              </a:ext>
            </a:extLst>
          </p:cNvPr>
          <p:cNvCxnSpPr/>
          <p:nvPr/>
        </p:nvCxnSpPr>
        <p:spPr>
          <a:xfrm>
            <a:off x="1648073" y="1090019"/>
            <a:ext cx="3324859" cy="23775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302D87F4-E6A0-430A-B306-5D8B10A4D702}"/>
              </a:ext>
            </a:extLst>
          </p:cNvPr>
          <p:cNvCxnSpPr/>
          <p:nvPr/>
        </p:nvCxnSpPr>
        <p:spPr>
          <a:xfrm flipV="1">
            <a:off x="1806400" y="950161"/>
            <a:ext cx="3166533" cy="22377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BDDBC340-F8A6-4E76-8B99-414041D69EE3}"/>
              </a:ext>
            </a:extLst>
          </p:cNvPr>
          <p:cNvCxnSpPr/>
          <p:nvPr/>
        </p:nvCxnSpPr>
        <p:spPr>
          <a:xfrm>
            <a:off x="1173093" y="2208882"/>
            <a:ext cx="205824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0E2C53F-AB01-4D2D-AAF3-045603E96EEB}"/>
              </a:ext>
            </a:extLst>
          </p:cNvPr>
          <p:cNvCxnSpPr/>
          <p:nvPr/>
        </p:nvCxnSpPr>
        <p:spPr>
          <a:xfrm>
            <a:off x="3231339" y="2208882"/>
            <a:ext cx="0" cy="181815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D6CB3D2-481A-4E51-9DD5-1340B4C1337A}"/>
              </a:ext>
            </a:extLst>
          </p:cNvPr>
          <p:cNvSpPr txBox="1"/>
          <p:nvPr/>
        </p:nvSpPr>
        <p:spPr>
          <a:xfrm>
            <a:off x="4923701" y="634529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/>
              <a:t>S</a:t>
            </a:r>
            <a:r>
              <a:rPr lang="pt-BR" sz="1600" b="1" dirty="0"/>
              <a:t>0</a:t>
            </a:r>
            <a:endParaRPr lang="en-US" sz="16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43EDB7-B012-447E-B809-5D9DDDF4B0F1}"/>
              </a:ext>
            </a:extLst>
          </p:cNvPr>
          <p:cNvSpPr txBox="1"/>
          <p:nvPr/>
        </p:nvSpPr>
        <p:spPr>
          <a:xfrm>
            <a:off x="4923701" y="3238290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/>
              <a:t>D</a:t>
            </a:r>
            <a:r>
              <a:rPr lang="pt-BR" sz="1600" b="1" dirty="0"/>
              <a:t>0</a:t>
            </a:r>
            <a:endParaRPr lang="en-US" sz="16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51469D6-7607-40EF-B819-194C0976AD21}"/>
              </a:ext>
            </a:extLst>
          </p:cNvPr>
          <p:cNvSpPr txBox="1"/>
          <p:nvPr/>
        </p:nvSpPr>
        <p:spPr>
          <a:xfrm>
            <a:off x="630699" y="250872"/>
            <a:ext cx="316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P</a:t>
            </a:r>
            <a:endParaRPr lang="en-US" sz="32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635D229-60EE-4567-89F0-CC5989DC8550}"/>
              </a:ext>
            </a:extLst>
          </p:cNvPr>
          <p:cNvSpPr txBox="1"/>
          <p:nvPr/>
        </p:nvSpPr>
        <p:spPr>
          <a:xfrm>
            <a:off x="6013805" y="3795614"/>
            <a:ext cx="316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Q</a:t>
            </a:r>
            <a:endParaRPr lang="en-US" sz="32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EA37BB-0706-45C2-8963-5D3CABB3841D}"/>
              </a:ext>
            </a:extLst>
          </p:cNvPr>
          <p:cNvSpPr txBox="1"/>
          <p:nvPr/>
        </p:nvSpPr>
        <p:spPr>
          <a:xfrm>
            <a:off x="685246" y="1978729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P</a:t>
            </a:r>
            <a:r>
              <a:rPr lang="pt-BR" sz="1600" dirty="0"/>
              <a:t>0</a:t>
            </a:r>
            <a:endParaRPr lang="en-US" sz="16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F30778C-1D6B-4FED-992B-9A79EECD3DDF}"/>
              </a:ext>
            </a:extLst>
          </p:cNvPr>
          <p:cNvSpPr txBox="1"/>
          <p:nvPr/>
        </p:nvSpPr>
        <p:spPr>
          <a:xfrm>
            <a:off x="2987416" y="3992597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Q</a:t>
            </a:r>
            <a:r>
              <a:rPr lang="pt-BR" sz="1600" dirty="0"/>
              <a:t>0</a:t>
            </a:r>
            <a:endParaRPr lang="en-US" sz="1600" dirty="0"/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B8F32798-5FA0-4F3D-8C1A-DA3F4E14B500}"/>
              </a:ext>
            </a:extLst>
          </p:cNvPr>
          <p:cNvCxnSpPr/>
          <p:nvPr/>
        </p:nvCxnSpPr>
        <p:spPr>
          <a:xfrm flipV="1">
            <a:off x="2155750" y="1327646"/>
            <a:ext cx="3166533" cy="223772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D766B05F-8BD8-4279-828A-6B8F6E68E121}"/>
              </a:ext>
            </a:extLst>
          </p:cNvPr>
          <p:cNvSpPr txBox="1"/>
          <p:nvPr/>
        </p:nvSpPr>
        <p:spPr>
          <a:xfrm>
            <a:off x="5273050" y="1040146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t-BR" sz="16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CC140384-95FA-4AC8-A546-74E9B8B2A6CA}"/>
              </a:ext>
            </a:extLst>
          </p:cNvPr>
          <p:cNvCxnSpPr>
            <a:cxnSpLocks/>
          </p:cNvCxnSpPr>
          <p:nvPr/>
        </p:nvCxnSpPr>
        <p:spPr>
          <a:xfrm>
            <a:off x="1198883" y="2516028"/>
            <a:ext cx="243058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D161C995-9642-4885-AF5B-9D3B2CF67D90}"/>
              </a:ext>
            </a:extLst>
          </p:cNvPr>
          <p:cNvCxnSpPr>
            <a:cxnSpLocks/>
          </p:cNvCxnSpPr>
          <p:nvPr/>
        </p:nvCxnSpPr>
        <p:spPr>
          <a:xfrm>
            <a:off x="3622889" y="2516028"/>
            <a:ext cx="0" cy="150866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568872C-A138-44A0-8E22-6635AEBC9E96}"/>
              </a:ext>
            </a:extLst>
          </p:cNvPr>
          <p:cNvSpPr txBox="1"/>
          <p:nvPr/>
        </p:nvSpPr>
        <p:spPr>
          <a:xfrm>
            <a:off x="3449307" y="3990249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>
                    <a:lumMod val="75000"/>
                  </a:schemeClr>
                </a:solidFill>
              </a:rPr>
              <a:t>Q</a:t>
            </a:r>
            <a:r>
              <a:rPr lang="pt-BR" sz="16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5C5E729-BAC3-4FEF-9966-7215400B0AC6}"/>
              </a:ext>
            </a:extLst>
          </p:cNvPr>
          <p:cNvSpPr txBox="1"/>
          <p:nvPr/>
        </p:nvSpPr>
        <p:spPr>
          <a:xfrm>
            <a:off x="696966" y="2285874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pt-BR" sz="16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65DFC76-50DE-42DF-AC29-56800112F5E0}"/>
              </a:ext>
            </a:extLst>
          </p:cNvPr>
          <p:cNvSpPr txBox="1"/>
          <p:nvPr/>
        </p:nvSpPr>
        <p:spPr>
          <a:xfrm>
            <a:off x="5315230" y="1713910"/>
            <a:ext cx="6726712" cy="129266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 avanço da tecnologia, que reduziu custos de produção, aumentou a oferta do serviço de internet, reduzindo o preço.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35F8116-0DF9-46B5-AFBD-E0BE8D80ADF5}"/>
              </a:ext>
            </a:extLst>
          </p:cNvPr>
          <p:cNvSpPr txBox="1"/>
          <p:nvPr/>
        </p:nvSpPr>
        <p:spPr>
          <a:xfrm>
            <a:off x="323562" y="5003406"/>
            <a:ext cx="11718378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A redução do preço do serviço de internet aumentou a demanda do serviço de </a:t>
            </a:r>
            <a:r>
              <a:rPr lang="pt-BR" sz="2600" i="1" dirty="0">
                <a:solidFill>
                  <a:srgbClr val="FF0000"/>
                </a:solidFill>
                <a:latin typeface="+mn-lt"/>
              </a:rPr>
              <a:t>streaming </a:t>
            </a:r>
            <a:r>
              <a:rPr lang="pt-BR" sz="2600" dirty="0">
                <a:solidFill>
                  <a:srgbClr val="FF0000"/>
                </a:solidFill>
                <a:latin typeface="+mn-lt"/>
              </a:rPr>
              <a:t>e </a:t>
            </a:r>
            <a:r>
              <a:rPr lang="pt-BR" sz="2600" i="1" dirty="0" err="1">
                <a:solidFill>
                  <a:srgbClr val="FF0000"/>
                </a:solidFill>
                <a:latin typeface="+mn-lt"/>
              </a:rPr>
              <a:t>smart</a:t>
            </a:r>
            <a:r>
              <a:rPr lang="pt-BR" sz="26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t-BR" sz="2600" dirty="0">
                <a:solidFill>
                  <a:srgbClr val="FF0000"/>
                </a:solidFill>
                <a:latin typeface="+mn-lt"/>
              </a:rPr>
              <a:t>tvs.</a:t>
            </a:r>
          </a:p>
        </p:txBody>
      </p:sp>
    </p:spTree>
    <p:extLst>
      <p:ext uri="{BB962C8B-B14F-4D97-AF65-F5344CB8AC3E}">
        <p14:creationId xmlns:p14="http://schemas.microsoft.com/office/powerpoint/2010/main" val="26415354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4" grpId="0"/>
      <p:bldP spid="36" grpId="0" animBg="1"/>
      <p:bldP spid="3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2A5A145-9B84-4BA0-A791-0724A67F3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-445352"/>
            <a:ext cx="11893725" cy="1325563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tx1"/>
                </a:solidFill>
              </a:rPr>
              <a:t>17) CEBRASPE - </a:t>
            </a:r>
            <a:r>
              <a:rPr lang="pt-BR" sz="3200" b="1" dirty="0" err="1">
                <a:solidFill>
                  <a:schemeClr val="tx1"/>
                </a:solidFill>
              </a:rPr>
              <a:t>Aud</a:t>
            </a:r>
            <a:r>
              <a:rPr lang="pt-BR" sz="3200" b="1" dirty="0">
                <a:solidFill>
                  <a:schemeClr val="tx1"/>
                </a:solidFill>
              </a:rPr>
              <a:t> CE / TCE-PA/Fiscalização/Eco/2016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53AE6DC-E832-455C-AD2D-866283A1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854955"/>
            <a:ext cx="11888023" cy="4351338"/>
          </a:xfrm>
        </p:spPr>
        <p:txBody>
          <a:bodyPr/>
          <a:lstStyle/>
          <a:p>
            <a:pPr algn="just">
              <a:buClr>
                <a:schemeClr val="tx1"/>
              </a:buClr>
            </a:pPr>
            <a:r>
              <a:rPr lang="pt-BR" dirty="0">
                <a:solidFill>
                  <a:schemeClr val="tx1"/>
                </a:solidFill>
              </a:rPr>
              <a:t>Julgue o item subsequente, relativo à curva de demanda.</a:t>
            </a:r>
          </a:p>
          <a:p>
            <a:pPr algn="just">
              <a:buClr>
                <a:schemeClr val="tx1"/>
              </a:buClr>
            </a:pPr>
            <a:r>
              <a:rPr lang="pt-BR" dirty="0">
                <a:solidFill>
                  <a:schemeClr val="tx1"/>
                </a:solidFill>
              </a:rPr>
              <a:t>A curva de demanda é deslocada quando há variação da renda, variação no preço dos bens e variação do preço dos insumos.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1AC597F-6556-422D-A9AA-86FC4528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80" y="3880517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5FC8F3F-E067-408F-9B86-63208525C17C}"/>
              </a:ext>
            </a:extLst>
          </p:cNvPr>
          <p:cNvSpPr txBox="1"/>
          <p:nvPr/>
        </p:nvSpPr>
        <p:spPr>
          <a:xfrm>
            <a:off x="2459488" y="3345762"/>
            <a:ext cx="95345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A variação da renda desloca a curva de demanda.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A variação do preço provoca um deslocamento ao longo da curva de demanda.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A variação do preço dos insumos provoca um deslocamento da curva de oferta.</a:t>
            </a:r>
          </a:p>
        </p:txBody>
      </p:sp>
    </p:spTree>
    <p:extLst>
      <p:ext uri="{BB962C8B-B14F-4D97-AF65-F5344CB8AC3E}">
        <p14:creationId xmlns:p14="http://schemas.microsoft.com/office/powerpoint/2010/main" val="26484498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115B92B-0E73-4029-B51C-19A01464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5" y="-417219"/>
            <a:ext cx="11854784" cy="1325563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tx1"/>
                </a:solidFill>
              </a:rPr>
              <a:t>18) CEBRASPE - </a:t>
            </a:r>
            <a:r>
              <a:rPr lang="pt-BR" sz="3200" b="1" dirty="0" err="1">
                <a:solidFill>
                  <a:schemeClr val="tx1"/>
                </a:solidFill>
              </a:rPr>
              <a:t>Aud</a:t>
            </a:r>
            <a:r>
              <a:rPr lang="pt-BR" sz="3200" b="1" dirty="0">
                <a:solidFill>
                  <a:schemeClr val="tx1"/>
                </a:solidFill>
              </a:rPr>
              <a:t> CE/ TCE-PA/Planejamento/Eco/2016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AD99845-35C8-4E4C-960C-BFEFB950E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957506"/>
            <a:ext cx="11854784" cy="4351338"/>
          </a:xfrm>
        </p:spPr>
        <p:txBody>
          <a:bodyPr/>
          <a:lstStyle/>
          <a:p>
            <a:pPr algn="just">
              <a:buClr>
                <a:schemeClr val="tx1"/>
              </a:buClr>
            </a:pPr>
            <a:r>
              <a:rPr lang="pt-BR" dirty="0">
                <a:solidFill>
                  <a:schemeClr val="tx1"/>
                </a:solidFill>
              </a:rPr>
              <a:t>Em relação à função demanda Q = 5.000 – 10P,  julgue o item subsequente.</a:t>
            </a:r>
          </a:p>
          <a:p>
            <a:pPr algn="just">
              <a:buClr>
                <a:schemeClr val="tx1"/>
              </a:buClr>
            </a:pPr>
            <a:r>
              <a:rPr lang="pt-BR" dirty="0">
                <a:solidFill>
                  <a:schemeClr val="tx1"/>
                </a:solidFill>
              </a:rPr>
              <a:t>O consumo máximo nessa função é igual a 500 unidades.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dirty="0"/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FFAF5AE4-6DE1-4CC2-8C40-BD3C4A6690B0}"/>
              </a:ext>
            </a:extLst>
          </p:cNvPr>
          <p:cNvCxnSpPr/>
          <p:nvPr/>
        </p:nvCxnSpPr>
        <p:spPr>
          <a:xfrm flipV="1">
            <a:off x="4103050" y="3154742"/>
            <a:ext cx="0" cy="2927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7">
            <a:extLst>
              <a:ext uri="{FF2B5EF4-FFF2-40B4-BE49-F238E27FC236}">
                <a16:creationId xmlns:a16="http://schemas.microsoft.com/office/drawing/2014/main" id="{60C145EB-336D-4E13-94AC-E153B6830706}"/>
              </a:ext>
            </a:extLst>
          </p:cNvPr>
          <p:cNvCxnSpPr/>
          <p:nvPr/>
        </p:nvCxnSpPr>
        <p:spPr>
          <a:xfrm>
            <a:off x="4103050" y="6082455"/>
            <a:ext cx="379747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CF88663-207E-45AC-8212-3632CE76C142}"/>
              </a:ext>
            </a:extLst>
          </p:cNvPr>
          <p:cNvCxnSpPr>
            <a:cxnSpLocks/>
          </p:cNvCxnSpPr>
          <p:nvPr/>
        </p:nvCxnSpPr>
        <p:spPr>
          <a:xfrm>
            <a:off x="4103050" y="3727938"/>
            <a:ext cx="3395030" cy="2354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99E31B0-8D71-4FA7-AAE2-FC1D7939A258}"/>
              </a:ext>
            </a:extLst>
          </p:cNvPr>
          <p:cNvSpPr txBox="1"/>
          <p:nvPr/>
        </p:nvSpPr>
        <p:spPr>
          <a:xfrm>
            <a:off x="7328500" y="5647092"/>
            <a:ext cx="857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D</a:t>
            </a:r>
            <a:r>
              <a:rPr lang="pt-BR" sz="1500" b="1" dirty="0"/>
              <a:t>0</a:t>
            </a:r>
          </a:p>
          <a:p>
            <a:pPr algn="just"/>
            <a:endParaRPr lang="en-US" sz="20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16CB465-08F9-439B-82AF-95149A4037F9}"/>
              </a:ext>
            </a:extLst>
          </p:cNvPr>
          <p:cNvSpPr txBox="1"/>
          <p:nvPr/>
        </p:nvSpPr>
        <p:spPr>
          <a:xfrm>
            <a:off x="3683393" y="2920525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630B18B-25FE-4AD8-8E36-AD0C24AD1CA7}"/>
              </a:ext>
            </a:extLst>
          </p:cNvPr>
          <p:cNvSpPr txBox="1"/>
          <p:nvPr/>
        </p:nvSpPr>
        <p:spPr>
          <a:xfrm>
            <a:off x="7848368" y="5888677"/>
            <a:ext cx="24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/>
              <a:t>Q</a:t>
            </a:r>
            <a:endParaRPr lang="en-US" sz="2800" b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233485E-642C-4E44-9787-5B59AB228838}"/>
              </a:ext>
            </a:extLst>
          </p:cNvPr>
          <p:cNvSpPr txBox="1"/>
          <p:nvPr/>
        </p:nvSpPr>
        <p:spPr>
          <a:xfrm>
            <a:off x="7054260" y="6039551"/>
            <a:ext cx="857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5000</a:t>
            </a:r>
            <a:endParaRPr lang="en-US" sz="18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6473C80-DEF3-4DEA-9813-2DD6DE8821FB}"/>
              </a:ext>
            </a:extLst>
          </p:cNvPr>
          <p:cNvSpPr txBox="1"/>
          <p:nvPr/>
        </p:nvSpPr>
        <p:spPr>
          <a:xfrm>
            <a:off x="3464653" y="3505023"/>
            <a:ext cx="857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500</a:t>
            </a:r>
            <a:endParaRPr lang="en-US" sz="1800" dirty="0"/>
          </a:p>
        </p:txBody>
      </p:sp>
      <p:graphicFrame>
        <p:nvGraphicFramePr>
          <p:cNvPr id="31" name="Objeto 30">
            <a:extLst>
              <a:ext uri="{FF2B5EF4-FFF2-40B4-BE49-F238E27FC236}">
                <a16:creationId xmlns:a16="http://schemas.microsoft.com/office/drawing/2014/main" id="{4ECDBEAE-9E53-4305-904E-12D05E6619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896227"/>
              </p:ext>
            </p:extLst>
          </p:nvPr>
        </p:nvGraphicFramePr>
        <p:xfrm>
          <a:off x="5800565" y="3500223"/>
          <a:ext cx="4381500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560" imgH="482400" progId="Equation.DSMT4">
                  <p:embed/>
                </p:oleObj>
              </mc:Choice>
              <mc:Fallback>
                <p:oleObj name="Equation" r:id="rId2" imgW="1663560" imgH="482400" progId="Equation.DSMT4">
                  <p:embed/>
                  <p:pic>
                    <p:nvPicPr>
                      <p:cNvPr id="31" name="Objeto 30">
                        <a:extLst>
                          <a:ext uri="{FF2B5EF4-FFF2-40B4-BE49-F238E27FC236}">
                            <a16:creationId xmlns:a16="http://schemas.microsoft.com/office/drawing/2014/main" id="{4ECDBEAE-9E53-4305-904E-12D05E6619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565" y="3500223"/>
                        <a:ext cx="4381500" cy="11541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">
            <a:extLst>
              <a:ext uri="{FF2B5EF4-FFF2-40B4-BE49-F238E27FC236}">
                <a16:creationId xmlns:a16="http://schemas.microsoft.com/office/drawing/2014/main" id="{4393ECA3-F5C3-463C-A3C3-90F4E7815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52" y="3486622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264134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29" grpId="0"/>
      <p:bldP spid="3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AB56FCF-F10B-4031-A6B9-121DA6735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-454372"/>
            <a:ext cx="11878841" cy="1325563"/>
          </a:xfrm>
        </p:spPr>
        <p:txBody>
          <a:bodyPr>
            <a:normAutofit/>
          </a:bodyPr>
          <a:lstStyle/>
          <a:p>
            <a:pPr algn="just"/>
            <a:r>
              <a:rPr lang="pt-BR" sz="3000" b="1" dirty="0">
                <a:solidFill>
                  <a:schemeClr val="tx1"/>
                </a:solidFill>
              </a:rPr>
              <a:t>19) CEBRASPE - Tecnologia (FUB)/FUB/Neg. Imobiliários/2015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9407A1F-DB57-4A33-A0CB-F0BAF356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942626"/>
            <a:ext cx="11927779" cy="4351338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tx1"/>
              </a:buClr>
            </a:pPr>
            <a:r>
              <a:rPr lang="pt-BR" dirty="0">
                <a:solidFill>
                  <a:schemeClr val="tx1"/>
                </a:solidFill>
              </a:rPr>
              <a:t>Considerando que as equações de demanda e oferta de um mercadão sejam, respectivamente, D = 80 – 2p e O = 40 + 3p, em que D é a quantidade de mercadoria demandada, O é a quantidade de mercadoria ofertada e p, em unidades monetárias, é o preço de uma unidade da mercadoria, julgue o item a seguir.</a:t>
            </a:r>
          </a:p>
          <a:p>
            <a:pPr algn="just">
              <a:buClr>
                <a:schemeClr val="tx1"/>
              </a:buClr>
            </a:pPr>
            <a:r>
              <a:rPr lang="pt-BR" dirty="0">
                <a:solidFill>
                  <a:schemeClr val="tx1"/>
                </a:solidFill>
              </a:rPr>
              <a:t>Ao preço de 10 unidades monetárias, haverá tendência de queda dos preços e gradual aumento da quantidade demandada.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Errado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EFEF8D3-73F5-47B3-94A9-CB6FD040B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44" y="3697637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801802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719E1EAE-2C26-4219-B9E0-D357A495DB50}"/>
              </a:ext>
            </a:extLst>
          </p:cNvPr>
          <p:cNvCxnSpPr/>
          <p:nvPr/>
        </p:nvCxnSpPr>
        <p:spPr>
          <a:xfrm flipV="1">
            <a:off x="1173093" y="530588"/>
            <a:ext cx="0" cy="34964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7AF6C6CA-9015-448C-94ED-06992104FFEE}"/>
              </a:ext>
            </a:extLst>
          </p:cNvPr>
          <p:cNvCxnSpPr/>
          <p:nvPr/>
        </p:nvCxnSpPr>
        <p:spPr>
          <a:xfrm>
            <a:off x="1173093" y="4027035"/>
            <a:ext cx="490812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EDD39551-8D6E-4E57-8DDA-1CB0E3D1AE64}"/>
              </a:ext>
            </a:extLst>
          </p:cNvPr>
          <p:cNvCxnSpPr/>
          <p:nvPr/>
        </p:nvCxnSpPr>
        <p:spPr>
          <a:xfrm>
            <a:off x="1648073" y="1090019"/>
            <a:ext cx="3324859" cy="23775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3215E581-EB5C-4091-8DE2-422EFB8CB5E4}"/>
              </a:ext>
            </a:extLst>
          </p:cNvPr>
          <p:cNvCxnSpPr/>
          <p:nvPr/>
        </p:nvCxnSpPr>
        <p:spPr>
          <a:xfrm flipV="1">
            <a:off x="1806400" y="950161"/>
            <a:ext cx="3166533" cy="22377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8D98761-2AD0-42B0-9FBA-0EAAE9567259}"/>
              </a:ext>
            </a:extLst>
          </p:cNvPr>
          <p:cNvCxnSpPr/>
          <p:nvPr/>
        </p:nvCxnSpPr>
        <p:spPr>
          <a:xfrm>
            <a:off x="1173093" y="2208882"/>
            <a:ext cx="205824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7518C6E-972F-4578-9DE4-B683D3ECB75F}"/>
              </a:ext>
            </a:extLst>
          </p:cNvPr>
          <p:cNvCxnSpPr/>
          <p:nvPr/>
        </p:nvCxnSpPr>
        <p:spPr>
          <a:xfrm>
            <a:off x="3231339" y="2208882"/>
            <a:ext cx="0" cy="181815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883CF31-3DAA-4C1B-BFD3-E56647CBB794}"/>
              </a:ext>
            </a:extLst>
          </p:cNvPr>
          <p:cNvSpPr txBox="1"/>
          <p:nvPr/>
        </p:nvSpPr>
        <p:spPr>
          <a:xfrm>
            <a:off x="4923701" y="634529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/>
              <a:t>S</a:t>
            </a:r>
            <a:r>
              <a:rPr lang="pt-BR" sz="1600" b="1" dirty="0"/>
              <a:t>0</a:t>
            </a:r>
            <a:endParaRPr lang="en-US" sz="16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4461CA0-CDAD-458D-AADD-70DB38FA6619}"/>
              </a:ext>
            </a:extLst>
          </p:cNvPr>
          <p:cNvSpPr txBox="1"/>
          <p:nvPr/>
        </p:nvSpPr>
        <p:spPr>
          <a:xfrm>
            <a:off x="4923701" y="3238290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/>
              <a:t>D</a:t>
            </a:r>
            <a:r>
              <a:rPr lang="pt-BR" sz="1600" b="1" dirty="0"/>
              <a:t>0</a:t>
            </a:r>
            <a:endParaRPr lang="en-US" sz="16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E104C6B-3614-4F9C-BD98-4ECF99E69B25}"/>
              </a:ext>
            </a:extLst>
          </p:cNvPr>
          <p:cNvSpPr txBox="1"/>
          <p:nvPr/>
        </p:nvSpPr>
        <p:spPr>
          <a:xfrm>
            <a:off x="630699" y="250872"/>
            <a:ext cx="316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P</a:t>
            </a:r>
            <a:endParaRPr lang="en-US" sz="32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78F7F50-82CB-40E9-8257-B94422F8CAD9}"/>
              </a:ext>
            </a:extLst>
          </p:cNvPr>
          <p:cNvSpPr txBox="1"/>
          <p:nvPr/>
        </p:nvSpPr>
        <p:spPr>
          <a:xfrm>
            <a:off x="6013805" y="3795614"/>
            <a:ext cx="316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Q</a:t>
            </a:r>
            <a:endParaRPr lang="en-US" sz="32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B0C36C-94A9-407C-8001-E0A957720F56}"/>
              </a:ext>
            </a:extLst>
          </p:cNvPr>
          <p:cNvSpPr txBox="1"/>
          <p:nvPr/>
        </p:nvSpPr>
        <p:spPr>
          <a:xfrm>
            <a:off x="685246" y="1978729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$8</a:t>
            </a:r>
            <a:endParaRPr lang="en-US" sz="16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51AA0CE-B1FB-4908-B893-037E9F631378}"/>
              </a:ext>
            </a:extLst>
          </p:cNvPr>
          <p:cNvSpPr txBox="1"/>
          <p:nvPr/>
        </p:nvSpPr>
        <p:spPr>
          <a:xfrm>
            <a:off x="2987416" y="3992597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64</a:t>
            </a:r>
            <a:endParaRPr lang="en-US" sz="16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1CCF214-5526-49FB-8CE6-270DDD6FBB9F}"/>
              </a:ext>
            </a:extLst>
          </p:cNvPr>
          <p:cNvSpPr txBox="1"/>
          <p:nvPr/>
        </p:nvSpPr>
        <p:spPr>
          <a:xfrm>
            <a:off x="323562" y="4679848"/>
            <a:ext cx="11718378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Se p = $10, teremos excedente (excesso de oferta).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Com isso, teremos queda no preço do bem e aumento da quantidade demandada. </a:t>
            </a:r>
          </a:p>
        </p:txBody>
      </p:sp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EAE52815-6048-4750-A6EF-74D1F7695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418013"/>
              </p:ext>
            </p:extLst>
          </p:nvPr>
        </p:nvGraphicFramePr>
        <p:xfrm>
          <a:off x="4923701" y="1294229"/>
          <a:ext cx="6893155" cy="1822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711000" progId="Equation.DSMT4">
                  <p:embed/>
                </p:oleObj>
              </mc:Choice>
              <mc:Fallback>
                <p:oleObj name="Equation" r:id="rId2" imgW="2908080" imgH="711000" progId="Equation.DSMT4">
                  <p:embed/>
                  <p:pic>
                    <p:nvPicPr>
                      <p:cNvPr id="25" name="Objeto 24">
                        <a:extLst>
                          <a:ext uri="{FF2B5EF4-FFF2-40B4-BE49-F238E27FC236}">
                            <a16:creationId xmlns:a16="http://schemas.microsoft.com/office/drawing/2014/main" id="{EAE52815-6048-4750-A6EF-74D1F7695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701" y="1294229"/>
                        <a:ext cx="6893155" cy="182246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4D8A0DFF-A320-47F4-9746-E3C7CC484D23}"/>
              </a:ext>
            </a:extLst>
          </p:cNvPr>
          <p:cNvCxnSpPr/>
          <p:nvPr/>
        </p:nvCxnSpPr>
        <p:spPr bwMode="auto">
          <a:xfrm>
            <a:off x="1173093" y="1772529"/>
            <a:ext cx="3300433" cy="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1032956-A426-4D79-88B6-89C15B540D5B}"/>
              </a:ext>
            </a:extLst>
          </p:cNvPr>
          <p:cNvSpPr txBox="1"/>
          <p:nvPr/>
        </p:nvSpPr>
        <p:spPr>
          <a:xfrm>
            <a:off x="556289" y="1554352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rgbClr val="FF0000"/>
                </a:solidFill>
              </a:rPr>
              <a:t>$10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2EF3D555-8016-4B14-A569-B4591274A8D6}"/>
              </a:ext>
            </a:extLst>
          </p:cNvPr>
          <p:cNvCxnSpPr>
            <a:cxnSpLocks/>
          </p:cNvCxnSpPr>
          <p:nvPr/>
        </p:nvCxnSpPr>
        <p:spPr>
          <a:xfrm>
            <a:off x="2638150" y="1758461"/>
            <a:ext cx="0" cy="229436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E169DE9A-F7B6-4F96-BD17-358905DF2FCD}"/>
              </a:ext>
            </a:extLst>
          </p:cNvPr>
          <p:cNvCxnSpPr>
            <a:cxnSpLocks/>
          </p:cNvCxnSpPr>
          <p:nvPr/>
        </p:nvCxnSpPr>
        <p:spPr>
          <a:xfrm>
            <a:off x="3803425" y="1742047"/>
            <a:ext cx="0" cy="229436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7DCCA07-8333-4909-98E6-D0513846584D}"/>
              </a:ext>
            </a:extLst>
          </p:cNvPr>
          <p:cNvSpPr txBox="1"/>
          <p:nvPr/>
        </p:nvSpPr>
        <p:spPr>
          <a:xfrm>
            <a:off x="2380159" y="3976185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err="1">
                <a:solidFill>
                  <a:srgbClr val="FF0000"/>
                </a:solidFill>
              </a:rPr>
              <a:t>Qd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D385CFF4-228C-49C7-B8C1-3B012E48A2E9}"/>
              </a:ext>
            </a:extLst>
          </p:cNvPr>
          <p:cNvSpPr txBox="1"/>
          <p:nvPr/>
        </p:nvSpPr>
        <p:spPr>
          <a:xfrm>
            <a:off x="3615770" y="3973840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err="1">
                <a:solidFill>
                  <a:srgbClr val="FF0000"/>
                </a:solidFill>
              </a:rPr>
              <a:t>Qs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206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4" grpId="0"/>
      <p:bldP spid="3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1DF910E-E142-4F54-93CE-935A9898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427055"/>
            <a:ext cx="11782813" cy="1325563"/>
          </a:xfrm>
        </p:spPr>
        <p:txBody>
          <a:bodyPr/>
          <a:lstStyle/>
          <a:p>
            <a:pPr algn="just"/>
            <a:r>
              <a:rPr lang="pt-BR" sz="3200" b="1" dirty="0">
                <a:solidFill>
                  <a:schemeClr val="tx1"/>
                </a:solidFill>
              </a:rPr>
              <a:t>20) CEBRASPE (CESPE) - AA (ANAC)/ ANAC/Área 3/2012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89CF9EA-E814-4A7B-8A7B-82F2208C4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953424"/>
            <a:ext cx="11782813" cy="4351338"/>
          </a:xfrm>
        </p:spPr>
        <p:txBody>
          <a:bodyPr/>
          <a:lstStyle/>
          <a:p>
            <a:pPr algn="just">
              <a:buClrTx/>
            </a:pPr>
            <a:r>
              <a:rPr lang="pt-BR" dirty="0">
                <a:solidFill>
                  <a:schemeClr val="tx1"/>
                </a:solidFill>
              </a:rPr>
              <a:t>No que diz respeito à oferta do produtor, julgue o item a seguir.</a:t>
            </a:r>
          </a:p>
          <a:p>
            <a:pPr algn="just">
              <a:buClrTx/>
            </a:pPr>
            <a:r>
              <a:rPr lang="pt-BR" dirty="0">
                <a:solidFill>
                  <a:schemeClr val="tx1"/>
                </a:solidFill>
              </a:rPr>
              <a:t>A expectativa de elevação futura do preço de certo bem ou serviço pode implicar a redução da oferta desse bem no presente e, assim, deslocar a curva de oferta.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FE757AE-2DF4-4C65-BA0A-159E7FFF6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532" y="374289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6A19F83-C9B3-412C-872E-CD85CC28D6C7}"/>
              </a:ext>
            </a:extLst>
          </p:cNvPr>
          <p:cNvSpPr txBox="1"/>
          <p:nvPr/>
        </p:nvSpPr>
        <p:spPr>
          <a:xfrm>
            <a:off x="2264903" y="3877989"/>
            <a:ext cx="9706703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A expectativa de elevação do preço faz com que as firmas reduzam a oferta atual; ofertar após o aumento do preço é a estratégia ótima.</a:t>
            </a:r>
          </a:p>
        </p:txBody>
      </p:sp>
    </p:spTree>
    <p:extLst>
      <p:ext uri="{BB962C8B-B14F-4D97-AF65-F5344CB8AC3E}">
        <p14:creationId xmlns:p14="http://schemas.microsoft.com/office/powerpoint/2010/main" val="40014136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58A72489-89F7-4079-990E-AC70C8D85365}"/>
              </a:ext>
            </a:extLst>
          </p:cNvPr>
          <p:cNvSpPr/>
          <p:nvPr/>
        </p:nvSpPr>
        <p:spPr>
          <a:xfrm>
            <a:off x="56272" y="6139191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E64BBEE-86A4-41E7-B714-4C218575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436885"/>
            <a:ext cx="11926958" cy="1325563"/>
          </a:xfrm>
        </p:spPr>
        <p:txBody>
          <a:bodyPr/>
          <a:lstStyle/>
          <a:p>
            <a:pPr algn="just"/>
            <a:r>
              <a:rPr lang="pt-BR" sz="3200" b="1" dirty="0">
                <a:solidFill>
                  <a:schemeClr val="tx1"/>
                </a:solidFill>
              </a:rPr>
              <a:t>21) CEBRASPE  - ACE (TCE-RO)/TCE-RO/Economia/2019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26F0AA5-E258-49B4-BE12-CD4CA2B29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837421"/>
            <a:ext cx="11825017" cy="435133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tx1"/>
              </a:buClr>
            </a:pPr>
            <a:r>
              <a:rPr lang="pt-BR" sz="2600" dirty="0">
                <a:solidFill>
                  <a:schemeClr val="tx1"/>
                </a:solidFill>
              </a:rPr>
              <a:t>Um vendedor de frutas em uma feira livre possui 100 bananas. Ele sabe que a curva de oferta do produto é vertical e que, ofertando a R$ 0,40 cada banana, ele venderá todas as 100 bananas.</a:t>
            </a:r>
          </a:p>
          <a:p>
            <a:pPr algn="just">
              <a:spcBef>
                <a:spcPts val="1200"/>
              </a:spcBef>
              <a:buClr>
                <a:schemeClr val="tx1"/>
              </a:buClr>
            </a:pPr>
            <a:r>
              <a:rPr lang="pt-BR" sz="2600" dirty="0">
                <a:solidFill>
                  <a:schemeClr val="tx1"/>
                </a:solidFill>
              </a:rPr>
              <a:t>Nessa situação, se 10 bananas estiverem podres, impróprias para o consumo, e se, no equilíbrio, a elasticidade-preço da demanda for igual a -0,5, então, para que o feirante venda todas as bananas boas, o preço de cada uma deverá ser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inferior a R$ 0,38.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superior a R$ 0,38 e inferior a R$ 0,41.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superior a R$ 0,41 e inferior a R$ 0,44.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superior a R$ 0,44 e inferior a R$ 0,47.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superior a R$ 0,47.</a:t>
            </a:r>
          </a:p>
          <a:p>
            <a:pPr algn="just">
              <a:spcBef>
                <a:spcPts val="1200"/>
              </a:spcBef>
            </a:pPr>
            <a:endParaRPr lang="pt-B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480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25084" y="1140984"/>
            <a:ext cx="3868367" cy="52322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>
                <a:latin typeface="+mn-lt"/>
              </a:rPr>
              <a:t>Demanda:  Q = a – </a:t>
            </a:r>
            <a:r>
              <a:rPr lang="pt-BR" sz="2800" b="1" dirty="0" err="1">
                <a:latin typeface="+mn-lt"/>
              </a:rPr>
              <a:t>bP</a:t>
            </a:r>
            <a:endParaRPr lang="pt-BR" sz="2800" dirty="0">
              <a:latin typeface="+mn-lt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584816" y="1598185"/>
            <a:ext cx="0" cy="879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3583235" y="2469289"/>
            <a:ext cx="528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110433" y="1885402"/>
            <a:ext cx="7847103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pt-BR" dirty="0">
                <a:latin typeface="+mn-lt"/>
              </a:rPr>
              <a:t>Coeficiente angular da reta de demanda. Sensibilidade da quantidade demandada em relação ao preço.</a:t>
            </a: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3038617" y="1607932"/>
            <a:ext cx="0" cy="16351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3023707" y="3254655"/>
            <a:ext cx="1076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093698" y="2859243"/>
            <a:ext cx="7863838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pt-BR" dirty="0">
                <a:latin typeface="+mn-lt"/>
              </a:rPr>
              <a:t>Coeficiente  linear  da  reta de demanda: desloca a reta paralelamente.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title"/>
          </p:nvPr>
        </p:nvSpPr>
        <p:spPr>
          <a:xfrm>
            <a:off x="1026943" y="14824"/>
            <a:ext cx="10480430" cy="1094076"/>
          </a:xfrm>
          <a:noFill/>
        </p:spPr>
        <p:txBody>
          <a:bodyPr anchor="ctr"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As Curvas de Demanda e Oferta Algebricamente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5F853768-CAFF-473D-B079-6A425D32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45" y="3981462"/>
            <a:ext cx="3417923" cy="52322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 dirty="0">
                <a:latin typeface="+mn-lt"/>
              </a:rPr>
              <a:t>Oferta:   Q = c + </a:t>
            </a:r>
            <a:r>
              <a:rPr lang="pt-BR" sz="2800" b="1" dirty="0" err="1">
                <a:latin typeface="+mn-lt"/>
              </a:rPr>
              <a:t>dP</a:t>
            </a:r>
            <a:endParaRPr lang="pt-BR" sz="2800" dirty="0">
              <a:latin typeface="+mn-lt"/>
            </a:endParaRPr>
          </a:p>
        </p:txBody>
      </p:sp>
      <p:grpSp>
        <p:nvGrpSpPr>
          <p:cNvPr id="11" name="Group 6">
            <a:extLst>
              <a:ext uri="{FF2B5EF4-FFF2-40B4-BE49-F238E27FC236}">
                <a16:creationId xmlns:a16="http://schemas.microsoft.com/office/drawing/2014/main" id="{9E15816D-0DFC-4552-89CB-F3AE3ACC45A6}"/>
              </a:ext>
            </a:extLst>
          </p:cNvPr>
          <p:cNvGrpSpPr>
            <a:grpSpLocks/>
          </p:cNvGrpSpPr>
          <p:nvPr/>
        </p:nvGrpSpPr>
        <p:grpSpPr bwMode="auto">
          <a:xfrm>
            <a:off x="3154835" y="4437072"/>
            <a:ext cx="269875" cy="889000"/>
            <a:chOff x="2012" y="1814"/>
            <a:chExt cx="170" cy="560"/>
          </a:xfrm>
        </p:grpSpPr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AFC5A355-233B-419A-B8C7-21E8770C4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1814"/>
              <a:ext cx="0" cy="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3327E385-7721-49CA-9EDC-C41A8C4895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2" y="2368"/>
              <a:ext cx="1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09C51A17-DF15-4500-AB82-84007E8F1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479" y="4797606"/>
            <a:ext cx="8492924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pt-BR" dirty="0">
                <a:latin typeface="+mn-lt"/>
              </a:rPr>
              <a:t>Coeficiente angular da reta de oferta. Sensibilidade da quantidade ofertada   em relação ao preço.</a:t>
            </a:r>
          </a:p>
        </p:txBody>
      </p:sp>
      <p:grpSp>
        <p:nvGrpSpPr>
          <p:cNvPr id="15" name="Group 10">
            <a:extLst>
              <a:ext uri="{FF2B5EF4-FFF2-40B4-BE49-F238E27FC236}">
                <a16:creationId xmlns:a16="http://schemas.microsoft.com/office/drawing/2014/main" id="{CCC42EAE-76FB-429D-B963-63E95416DFC9}"/>
              </a:ext>
            </a:extLst>
          </p:cNvPr>
          <p:cNvGrpSpPr>
            <a:grpSpLocks/>
          </p:cNvGrpSpPr>
          <p:nvPr/>
        </p:nvGrpSpPr>
        <p:grpSpPr bwMode="auto">
          <a:xfrm>
            <a:off x="2542062" y="4437074"/>
            <a:ext cx="715963" cy="1616075"/>
            <a:chOff x="1626" y="1814"/>
            <a:chExt cx="451" cy="1018"/>
          </a:xfrm>
        </p:grpSpPr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5352DDB5-01A1-41B1-85FF-83103AF3B0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814"/>
              <a:ext cx="0" cy="10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7A26B8EE-26A8-410E-9982-2C9DC91E23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6" y="2832"/>
              <a:ext cx="4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18" name="Text Box 13">
            <a:extLst>
              <a:ext uri="{FF2B5EF4-FFF2-40B4-BE49-F238E27FC236}">
                <a16:creationId xmlns:a16="http://schemas.microsoft.com/office/drawing/2014/main" id="{AE7A7165-33A2-4739-8949-CB0312F38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31" y="5876024"/>
            <a:ext cx="8671863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pt-BR" dirty="0">
                <a:latin typeface="+mn-lt"/>
              </a:rPr>
              <a:t>Coeficiente linear  da  reta  de  oferta: desloca a reta paralelamente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7" grpId="0" animBg="1"/>
      <p:bldP spid="76808" grpId="0" animBg="1"/>
      <p:bldP spid="76809" grpId="0" animBg="1"/>
      <p:bldP spid="76810" grpId="0" animBg="1"/>
      <p:bldP spid="10" grpId="0" animBg="1"/>
      <p:bldP spid="14" grpId="0" animBg="1"/>
      <p:bldP spid="1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9348D10F-E6CF-4697-A51A-B031AA08465C}"/>
              </a:ext>
            </a:extLst>
          </p:cNvPr>
          <p:cNvCxnSpPr/>
          <p:nvPr/>
        </p:nvCxnSpPr>
        <p:spPr>
          <a:xfrm flipV="1">
            <a:off x="1173093" y="611810"/>
            <a:ext cx="0" cy="34964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3EB18464-053F-4E95-88E1-AB5F06573CFA}"/>
              </a:ext>
            </a:extLst>
          </p:cNvPr>
          <p:cNvCxnSpPr/>
          <p:nvPr/>
        </p:nvCxnSpPr>
        <p:spPr>
          <a:xfrm>
            <a:off x="1173093" y="4108257"/>
            <a:ext cx="490812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E97B2D0-0C4A-4C28-B919-15232E735D17}"/>
              </a:ext>
            </a:extLst>
          </p:cNvPr>
          <p:cNvCxnSpPr>
            <a:cxnSpLocks/>
          </p:cNvCxnSpPr>
          <p:nvPr/>
        </p:nvCxnSpPr>
        <p:spPr>
          <a:xfrm>
            <a:off x="1648073" y="1058697"/>
            <a:ext cx="3050536" cy="2473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B41CC227-F8A4-4E0A-B5F6-1EB7E65B8398}"/>
              </a:ext>
            </a:extLst>
          </p:cNvPr>
          <p:cNvCxnSpPr>
            <a:cxnSpLocks/>
          </p:cNvCxnSpPr>
          <p:nvPr/>
        </p:nvCxnSpPr>
        <p:spPr>
          <a:xfrm flipV="1">
            <a:off x="3198611" y="945262"/>
            <a:ext cx="0" cy="3142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E2743A04-A6A9-448A-94A7-0011C48DDE92}"/>
              </a:ext>
            </a:extLst>
          </p:cNvPr>
          <p:cNvCxnSpPr/>
          <p:nvPr/>
        </p:nvCxnSpPr>
        <p:spPr>
          <a:xfrm>
            <a:off x="1173093" y="2290104"/>
            <a:ext cx="205824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7E27F25-5603-4209-88FE-445657831B4F}"/>
              </a:ext>
            </a:extLst>
          </p:cNvPr>
          <p:cNvSpPr txBox="1"/>
          <p:nvPr/>
        </p:nvSpPr>
        <p:spPr>
          <a:xfrm>
            <a:off x="3024563" y="589139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/>
              <a:t>S</a:t>
            </a:r>
            <a:r>
              <a:rPr lang="pt-BR" sz="1600" b="1" dirty="0"/>
              <a:t>0</a:t>
            </a:r>
            <a:endParaRPr lang="en-US" sz="16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401E5C0-7977-4EAF-80BD-0FB04452CA94}"/>
              </a:ext>
            </a:extLst>
          </p:cNvPr>
          <p:cNvSpPr txBox="1"/>
          <p:nvPr/>
        </p:nvSpPr>
        <p:spPr>
          <a:xfrm>
            <a:off x="4684550" y="3361716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/>
              <a:t>D</a:t>
            </a:r>
            <a:r>
              <a:rPr lang="pt-BR" sz="1600" b="1" dirty="0"/>
              <a:t>0</a:t>
            </a:r>
            <a:endParaRPr lang="en-US" sz="16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4F36347-7927-4D32-8F77-A3C4D7EEC63F}"/>
              </a:ext>
            </a:extLst>
          </p:cNvPr>
          <p:cNvSpPr txBox="1"/>
          <p:nvPr/>
        </p:nvSpPr>
        <p:spPr>
          <a:xfrm>
            <a:off x="630699" y="332094"/>
            <a:ext cx="316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P</a:t>
            </a:r>
            <a:endParaRPr lang="en-US" sz="32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DE23363-5D4F-4EDD-8BFC-526EF14F59AB}"/>
              </a:ext>
            </a:extLst>
          </p:cNvPr>
          <p:cNvSpPr txBox="1"/>
          <p:nvPr/>
        </p:nvSpPr>
        <p:spPr>
          <a:xfrm>
            <a:off x="6013805" y="3876836"/>
            <a:ext cx="316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Q</a:t>
            </a:r>
            <a:endParaRPr lang="en-US" sz="3200" b="1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5F70B34-9D26-4B9B-951E-D3046501597F}"/>
              </a:ext>
            </a:extLst>
          </p:cNvPr>
          <p:cNvSpPr txBox="1"/>
          <p:nvPr/>
        </p:nvSpPr>
        <p:spPr>
          <a:xfrm>
            <a:off x="488297" y="2059951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0,40</a:t>
            </a:r>
            <a:endParaRPr lang="en-US" sz="16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D2DB8C8-7FD6-4BE7-B204-53AD3C4B96FD}"/>
              </a:ext>
            </a:extLst>
          </p:cNvPr>
          <p:cNvSpPr txBox="1"/>
          <p:nvPr/>
        </p:nvSpPr>
        <p:spPr>
          <a:xfrm>
            <a:off x="2917076" y="4073819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100</a:t>
            </a:r>
            <a:endParaRPr lang="en-US" sz="1600" dirty="0"/>
          </a:p>
        </p:txBody>
      </p: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CF580BF3-13D2-40FB-9DDD-34D3ABB0C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941242"/>
              </p:ext>
            </p:extLst>
          </p:nvPr>
        </p:nvGraphicFramePr>
        <p:xfrm>
          <a:off x="6013805" y="991762"/>
          <a:ext cx="4575175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320" imgH="749160" progId="Equation.DSMT4">
                  <p:embed/>
                </p:oleObj>
              </mc:Choice>
              <mc:Fallback>
                <p:oleObj name="Equation" r:id="rId2" imgW="1930320" imgH="749160" progId="Equation.DSMT4">
                  <p:embed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CF580BF3-13D2-40FB-9DDD-34D3ABB0C7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805" y="991762"/>
                        <a:ext cx="4575175" cy="19192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>
            <a:extLst>
              <a:ext uri="{FF2B5EF4-FFF2-40B4-BE49-F238E27FC236}">
                <a16:creationId xmlns:a16="http://schemas.microsoft.com/office/drawing/2014/main" id="{ACA0884E-0343-4D02-8E3F-FD05E9CF2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117990"/>
              </p:ext>
            </p:extLst>
          </p:nvPr>
        </p:nvGraphicFramePr>
        <p:xfrm>
          <a:off x="3544455" y="1415586"/>
          <a:ext cx="153511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253800" progId="Equation.DSMT4">
                  <p:embed/>
                </p:oleObj>
              </mc:Choice>
              <mc:Fallback>
                <p:oleObj name="Equation" r:id="rId4" imgW="647640" imgH="253800" progId="Equation.DSMT4">
                  <p:embed/>
                  <p:pic>
                    <p:nvPicPr>
                      <p:cNvPr id="28" name="Objeto 27">
                        <a:extLst>
                          <a:ext uri="{FF2B5EF4-FFF2-40B4-BE49-F238E27FC236}">
                            <a16:creationId xmlns:a16="http://schemas.microsoft.com/office/drawing/2014/main" id="{ACA0884E-0343-4D02-8E3F-FD05E9CF27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455" y="1415586"/>
                        <a:ext cx="1535112" cy="6508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655DD91F-0DF4-4BDF-A95B-11D2E12045F9}"/>
              </a:ext>
            </a:extLst>
          </p:cNvPr>
          <p:cNvCxnSpPr/>
          <p:nvPr/>
        </p:nvCxnSpPr>
        <p:spPr bwMode="auto">
          <a:xfrm flipH="1">
            <a:off x="3231339" y="2066461"/>
            <a:ext cx="313116" cy="223643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FDBF9809-0900-4796-9FBB-47984AC73979}"/>
              </a:ext>
            </a:extLst>
          </p:cNvPr>
          <p:cNvSpPr txBox="1"/>
          <p:nvPr/>
        </p:nvSpPr>
        <p:spPr>
          <a:xfrm>
            <a:off x="281361" y="4620391"/>
            <a:ext cx="11690246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Com menos 10 bananas (agora 90), qual deve ser o preço.</a:t>
            </a:r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FB754FA7-A92C-48BF-833E-12726BA51E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458251"/>
              </p:ext>
            </p:extLst>
          </p:nvPr>
        </p:nvGraphicFramePr>
        <p:xfrm>
          <a:off x="845297" y="5289401"/>
          <a:ext cx="8988021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43120" imgH="393480" progId="Equation.DSMT4">
                  <p:embed/>
                </p:oleObj>
              </mc:Choice>
              <mc:Fallback>
                <p:oleObj name="Equation" r:id="rId6" imgW="3543120" imgH="393480" progId="Equation.DSMT4">
                  <p:embed/>
                  <p:pic>
                    <p:nvPicPr>
                      <p:cNvPr id="34" name="Objeto 33">
                        <a:extLst>
                          <a:ext uri="{FF2B5EF4-FFF2-40B4-BE49-F238E27FC236}">
                            <a16:creationId xmlns:a16="http://schemas.microsoft.com/office/drawing/2014/main" id="{FB754FA7-A92C-48BF-833E-12726BA51E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297" y="5289401"/>
                        <a:ext cx="8988021" cy="10096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CB4D8E28-1468-4336-93D1-ED3CBEBD4CBF}"/>
              </a:ext>
            </a:extLst>
          </p:cNvPr>
          <p:cNvCxnSpPr>
            <a:cxnSpLocks/>
          </p:cNvCxnSpPr>
          <p:nvPr/>
        </p:nvCxnSpPr>
        <p:spPr>
          <a:xfrm flipV="1">
            <a:off x="2549151" y="956982"/>
            <a:ext cx="0" cy="314262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FB9611C2-23DF-4B32-81AF-78DFB45D74CD}"/>
              </a:ext>
            </a:extLst>
          </p:cNvPr>
          <p:cNvSpPr txBox="1"/>
          <p:nvPr/>
        </p:nvSpPr>
        <p:spPr>
          <a:xfrm>
            <a:off x="2361038" y="586793"/>
            <a:ext cx="1108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t-BR" sz="16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75E65798-7577-4478-8451-EAD3D7953DB7}"/>
              </a:ext>
            </a:extLst>
          </p:cNvPr>
          <p:cNvSpPr txBox="1"/>
          <p:nvPr/>
        </p:nvSpPr>
        <p:spPr>
          <a:xfrm>
            <a:off x="2323888" y="4071473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>
                    <a:lumMod val="75000"/>
                  </a:schemeClr>
                </a:solidFill>
              </a:rPr>
              <a:t>90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A788BC0B-3E91-4753-84DD-A041D2FEAAAF}"/>
              </a:ext>
            </a:extLst>
          </p:cNvPr>
          <p:cNvCxnSpPr>
            <a:cxnSpLocks/>
          </p:cNvCxnSpPr>
          <p:nvPr/>
        </p:nvCxnSpPr>
        <p:spPr>
          <a:xfrm>
            <a:off x="1184814" y="1753189"/>
            <a:ext cx="1364337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AB9B35C3-A40A-4F4B-85A8-6220BB32F802}"/>
              </a:ext>
            </a:extLst>
          </p:cNvPr>
          <p:cNvSpPr txBox="1"/>
          <p:nvPr/>
        </p:nvSpPr>
        <p:spPr>
          <a:xfrm>
            <a:off x="508427" y="1551167"/>
            <a:ext cx="949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accent6">
                    <a:lumMod val="75000"/>
                  </a:schemeClr>
                </a:solidFill>
              </a:rPr>
              <a:t>0,48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ED72F527-AD10-4ACA-8630-6D0F3D99F876}"/>
              </a:ext>
            </a:extLst>
          </p:cNvPr>
          <p:cNvCxnSpPr/>
          <p:nvPr/>
        </p:nvCxnSpPr>
        <p:spPr bwMode="auto">
          <a:xfrm flipH="1">
            <a:off x="2619491" y="3532002"/>
            <a:ext cx="475412" cy="0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81DC56E9-5CD5-4409-8EED-BCDDA49FA75B}"/>
              </a:ext>
            </a:extLst>
          </p:cNvPr>
          <p:cNvCxnSpPr>
            <a:cxnSpLocks/>
          </p:cNvCxnSpPr>
          <p:nvPr/>
        </p:nvCxnSpPr>
        <p:spPr bwMode="auto">
          <a:xfrm flipV="1">
            <a:off x="1719160" y="1843925"/>
            <a:ext cx="0" cy="412819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102120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/>
      <p:bldP spid="4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7A2C4BD-41ED-40A6-BAFB-142550B6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474855"/>
            <a:ext cx="11841532" cy="1325563"/>
          </a:xfrm>
        </p:spPr>
        <p:txBody>
          <a:bodyPr/>
          <a:lstStyle/>
          <a:p>
            <a:pPr algn="just"/>
            <a:r>
              <a:rPr lang="pt-BR" sz="3200" b="1" dirty="0">
                <a:solidFill>
                  <a:schemeClr val="tx1"/>
                </a:solidFill>
              </a:rPr>
              <a:t>22) CEBRASPE (CESPE) - </a:t>
            </a:r>
            <a:r>
              <a:rPr lang="pt-BR" sz="3200" b="1" dirty="0" err="1">
                <a:solidFill>
                  <a:schemeClr val="tx1"/>
                </a:solidFill>
              </a:rPr>
              <a:t>Aud</a:t>
            </a:r>
            <a:r>
              <a:rPr lang="pt-BR" sz="3200" b="1" dirty="0">
                <a:solidFill>
                  <a:schemeClr val="tx1"/>
                </a:solidFill>
              </a:rPr>
              <a:t> (CAGE RS)/SEFAZ RS/2018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190FE6F-6E47-4CF9-AD9A-0F502124F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861596"/>
            <a:ext cx="11690048" cy="6065227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Para um mercado hipotético, que opera em concorrência perfeita, as quantidades demandadas e ofertadas bem como os respectivos preços, em unidades monetárias (UM), estão descritos na tabela a seguir.</a:t>
            </a:r>
          </a:p>
          <a:p>
            <a:pPr algn="just">
              <a:buClr>
                <a:schemeClr val="tx1"/>
              </a:buClr>
              <a:buSzPct val="100000"/>
            </a:pPr>
            <a:endParaRPr lang="pt-BR" sz="34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</a:pPr>
            <a:endParaRPr lang="pt-BR" sz="28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</a:pPr>
            <a:endParaRPr lang="pt-BR" sz="2800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</a:pPr>
            <a:endParaRPr lang="pt-BR" sz="28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Com relação a essa economia, assinale a opção</a:t>
            </a:r>
            <a:r>
              <a:rPr lang="pt-BR" sz="2800" b="1" dirty="0">
                <a:solidFill>
                  <a:schemeClr val="tx1"/>
                </a:solidFill>
              </a:rPr>
              <a:t> correta.</a:t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4F50AE3-C5A9-4FB2-826C-C1AA60C85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66" y="2673269"/>
            <a:ext cx="7246239" cy="346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22746"/>
      </p:ext>
    </p:extLst>
  </p:cSld>
  <p:clrMapOvr>
    <a:masterClrMapping/>
  </p:clrMapOvr>
  <p:transition spd="med"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00A30691-C66C-4B3E-B39B-3293BD0E108F}"/>
              </a:ext>
            </a:extLst>
          </p:cNvPr>
          <p:cNvSpPr/>
          <p:nvPr/>
        </p:nvSpPr>
        <p:spPr>
          <a:xfrm>
            <a:off x="70340" y="1018550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88F0E57-0B1F-4B40-9798-5BDA8F548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-296764"/>
            <a:ext cx="11881286" cy="4351338"/>
          </a:xfrm>
        </p:spPr>
        <p:txBody>
          <a:bodyPr>
            <a:noAutofit/>
          </a:bodyPr>
          <a:lstStyle/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endParaRPr lang="pt-BR" sz="28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Se o preço for fixado em 40 UM, haverá excesso de demanda.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Ao preço de 20 UM, a elasticidade-preço da oferta, em valor absoluto, será igual a 0,5, sendo, portanto, inelástica.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Ao preço de 30 UM, a elasticidade-preço da demanda será maior que a elasticidade-preço da oferta, em valores absolutos.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Ao preço de 30 UM, a elasticidade-preço da demanda, em valor absoluto, será igual 0,5, sendo, portanto, inelástica.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O preço de equilíbrio será de 35 UM.</a:t>
            </a:r>
          </a:p>
        </p:txBody>
      </p:sp>
    </p:spTree>
    <p:extLst>
      <p:ext uri="{BB962C8B-B14F-4D97-AF65-F5344CB8AC3E}">
        <p14:creationId xmlns:p14="http://schemas.microsoft.com/office/powerpoint/2010/main" val="101966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B671F78-995C-4932-91B8-7C0BA0973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6" y="706251"/>
            <a:ext cx="7246239" cy="3460783"/>
          </a:xfrm>
          <a:prstGeom prst="rect">
            <a:avLst/>
          </a:prstGeom>
        </p:spPr>
      </p:pic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2560989-A800-4EA9-961A-4A135003D5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911030"/>
              </p:ext>
            </p:extLst>
          </p:nvPr>
        </p:nvGraphicFramePr>
        <p:xfrm>
          <a:off x="7418049" y="1441724"/>
          <a:ext cx="43735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12800" imgH="241200" progId="Equation.DSMT4">
                  <p:embed/>
                </p:oleObj>
              </mc:Choice>
              <mc:Fallback>
                <p:oleObj name="Equation" r:id="rId3" imgW="1612800" imgH="2412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02560989-A800-4EA9-961A-4A135003D5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049" y="1441724"/>
                        <a:ext cx="4373562" cy="617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86E6AB9E-4705-4F69-9E18-4C163013D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06498"/>
              </p:ext>
            </p:extLst>
          </p:nvPr>
        </p:nvGraphicFramePr>
        <p:xfrm>
          <a:off x="201562" y="4250035"/>
          <a:ext cx="8818563" cy="201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51160" imgH="787320" progId="Equation.DSMT4">
                  <p:embed/>
                </p:oleObj>
              </mc:Choice>
              <mc:Fallback>
                <p:oleObj name="Equation" r:id="rId5" imgW="3251160" imgH="78732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86E6AB9E-4705-4F69-9E18-4C163013D8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62" y="4250035"/>
                        <a:ext cx="8818563" cy="2014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2689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4E4C73C-FF43-468C-910D-30C5884B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-431174"/>
            <a:ext cx="11894539" cy="1325563"/>
          </a:xfrm>
        </p:spPr>
        <p:txBody>
          <a:bodyPr>
            <a:normAutofit/>
          </a:bodyPr>
          <a:lstStyle/>
          <a:p>
            <a:pPr algn="just"/>
            <a:r>
              <a:rPr lang="it-IT" sz="3200" b="1" dirty="0">
                <a:solidFill>
                  <a:schemeClr val="tx1"/>
                </a:solidFill>
              </a:rPr>
              <a:t>23) CEBRASPE - AFCE/ TCE-SC/Controle Externo/Eco/2016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ACD4222-EFD9-4759-BC1E-F3843E2CD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952410"/>
            <a:ext cx="11894539" cy="4351338"/>
          </a:xfrm>
        </p:spPr>
        <p:txBody>
          <a:bodyPr>
            <a:noAutofit/>
          </a:bodyPr>
          <a:lstStyle/>
          <a:p>
            <a:pPr algn="just">
              <a:buClrTx/>
              <a:buSzPct val="77000"/>
            </a:pPr>
            <a:r>
              <a:rPr lang="pt-BR" sz="2800" dirty="0">
                <a:solidFill>
                  <a:schemeClr val="tx1"/>
                </a:solidFill>
              </a:rPr>
              <a:t>Acerca da determinação do preço de um bem e de elasticidade da procura, julgue o item a seguir.</a:t>
            </a:r>
          </a:p>
          <a:p>
            <a:pPr algn="just">
              <a:buClrTx/>
              <a:buSzPct val="77000"/>
            </a:pPr>
            <a:r>
              <a:rPr lang="pt-BR" sz="2800" b="1" dirty="0">
                <a:solidFill>
                  <a:schemeClr val="tx1"/>
                </a:solidFill>
              </a:rPr>
              <a:t>Situação hipotética:</a:t>
            </a:r>
            <a:r>
              <a:rPr lang="pt-BR" sz="2800" dirty="0">
                <a:solidFill>
                  <a:schemeClr val="tx1"/>
                </a:solidFill>
              </a:rPr>
              <a:t> Em um mercado em equilíbrio inicial e com a renda nominal constante, um consumidor adquiriu determinada quantidade do bem 1 e determinada quantidade de outros bens. Posteriormente, houve aumento no preço do bem 1.</a:t>
            </a:r>
            <a:r>
              <a:rPr lang="pt-BR" sz="2800" b="1" dirty="0">
                <a:solidFill>
                  <a:schemeClr val="tx1"/>
                </a:solidFill>
              </a:rPr>
              <a:t> Assertiva:</a:t>
            </a:r>
            <a:r>
              <a:rPr lang="pt-BR" sz="2800" dirty="0">
                <a:solidFill>
                  <a:schemeClr val="tx1"/>
                </a:solidFill>
              </a:rPr>
              <a:t> Nessa situação, o bem 1 será considerado elástico se, em decorrência do aumento de seu preço, a despesa com os demais bens diminuir.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F2D3972-897C-4837-95E9-ADBA529CBD45}"/>
              </a:ext>
            </a:extLst>
          </p:cNvPr>
          <p:cNvSpPr txBox="1"/>
          <p:nvPr/>
        </p:nvSpPr>
        <p:spPr>
          <a:xfrm>
            <a:off x="2264903" y="4862728"/>
            <a:ext cx="9706703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Se o preço do bem 1 aumenta e o dispêndio do consumidor diminui, isso ocorre pois a demanda é elástica.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Nesse caso, a demanda por outros bens </a:t>
            </a:r>
            <a:r>
              <a:rPr lang="pt-BR" sz="2600" b="1" dirty="0">
                <a:solidFill>
                  <a:srgbClr val="FF0000"/>
                </a:solidFill>
                <a:latin typeface="+mn-lt"/>
              </a:rPr>
              <a:t>aumentará</a:t>
            </a:r>
            <a:r>
              <a:rPr lang="pt-BR" sz="2600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D8D8801-88BA-4008-9FFF-95DB87E61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28" y="525201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553009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88F7AA7-6DE6-463B-AEB8-C16D07E29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-446877"/>
            <a:ext cx="11900454" cy="1325563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solidFill>
                  <a:schemeClr val="tx1"/>
                </a:solidFill>
              </a:rPr>
              <a:t>24</a:t>
            </a:r>
            <a:r>
              <a:rPr lang="pt-BR" sz="3200" b="1" dirty="0">
                <a:solidFill>
                  <a:schemeClr val="tx1"/>
                </a:solidFill>
              </a:rPr>
              <a:t>) CEBRASPE - AA /TCE-ES/Administração-Economia/2013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3C10B2C-AB7A-484C-A351-15555D41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868822"/>
            <a:ext cx="11900454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80000"/>
            </a:pPr>
            <a:r>
              <a:rPr lang="pt-BR" sz="2800" dirty="0">
                <a:solidFill>
                  <a:schemeClr val="tx1"/>
                </a:solidFill>
              </a:rPr>
              <a:t>Considere uma economia formada unicamente por dois indivíduos, indivíduo 1 e indivíduo 2, e por dois bens, bem A e bem B. O indivíduo 1 pode produzir, no máximo, 120 unidades do bem A ou 60 unidades do bem B. O indivíduo 2 pode produzir, no máximo, 20 unidades do bem A ou 40 unidades do bem B. Considerando que a tecnologia de produção dos dois indivíduos seja linear, assinale a opção correta.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O melhor meio de maximizar a produção conjunta dos bens A e B é o indivíduo 1 se especializar na produção do bem B e o indivíduo 2 se especializar na produção do bem 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Nessa economia não existem possibilidades de trocas, pois o indivíduo 1 é mais eficiente que o indivíduo 2 na produção dos dois bens.</a:t>
            </a:r>
          </a:p>
        </p:txBody>
      </p:sp>
    </p:spTree>
    <p:extLst>
      <p:ext uri="{BB962C8B-B14F-4D97-AF65-F5344CB8AC3E}">
        <p14:creationId xmlns:p14="http://schemas.microsoft.com/office/powerpoint/2010/main" val="2863774351"/>
      </p:ext>
    </p:extLst>
  </p:cSld>
  <p:clrMapOvr>
    <a:masterClrMapping/>
  </p:clrMapOvr>
  <p:transition spd="med"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35489AE4-1F7B-48C1-930F-AA951FE53C23}"/>
              </a:ext>
            </a:extLst>
          </p:cNvPr>
          <p:cNvSpPr/>
          <p:nvPr/>
        </p:nvSpPr>
        <p:spPr>
          <a:xfrm>
            <a:off x="70340" y="3072432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CD142BA-3FF7-478E-B7F1-5C4EBA787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460651"/>
            <a:ext cx="11839085" cy="4351338"/>
          </a:xfrm>
        </p:spPr>
        <p:txBody>
          <a:bodyPr>
            <a:noAutofit/>
          </a:bodyPr>
          <a:lstStyle/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800" dirty="0">
                <a:solidFill>
                  <a:schemeClr val="tx1"/>
                </a:solidFill>
              </a:rPr>
              <a:t>Um ponto da fronteira de possibilidades de produção em que dois bens são produzidos é sempre mais eficiente que um ponto em que um único bem é produzido.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800" dirty="0">
                <a:solidFill>
                  <a:schemeClr val="tx1"/>
                </a:solidFill>
              </a:rPr>
              <a:t>O indivíduo 1 possui vantagem comparativa em relação ao indivíduo 2 na produção dos bens A e B.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800" dirty="0">
                <a:solidFill>
                  <a:schemeClr val="tx1"/>
                </a:solidFill>
              </a:rPr>
              <a:t>O indivíduo 2 possui menor custo de oportunidade na produção do bem </a:t>
            </a:r>
            <a:r>
              <a:rPr lang="pt-BR" sz="2800" dirty="0">
                <a:solidFill>
                  <a:srgbClr val="FF0000"/>
                </a:solidFill>
              </a:rPr>
              <a:t>A</a:t>
            </a:r>
            <a:r>
              <a:rPr lang="pt-BR" sz="2800" dirty="0">
                <a:solidFill>
                  <a:schemeClr val="tx1"/>
                </a:solidFill>
              </a:rPr>
              <a:t> que o indivíduo 1.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1DAE264-9AAB-4F63-8FE4-39651B97391B}"/>
              </a:ext>
            </a:extLst>
          </p:cNvPr>
          <p:cNvSpPr txBox="1"/>
          <p:nvPr/>
        </p:nvSpPr>
        <p:spPr>
          <a:xfrm>
            <a:off x="716285" y="4074939"/>
            <a:ext cx="11255321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+mn-lt"/>
              </a:rPr>
              <a:t>A resposta está errada.</a:t>
            </a:r>
          </a:p>
        </p:txBody>
      </p:sp>
    </p:spTree>
    <p:extLst>
      <p:ext uri="{BB962C8B-B14F-4D97-AF65-F5344CB8AC3E}">
        <p14:creationId xmlns:p14="http://schemas.microsoft.com/office/powerpoint/2010/main" val="713304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4F6898-575B-4B28-A73C-D6DCF4227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0" y="232166"/>
            <a:ext cx="11877791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 questão versa sobre a Fronteira de Possibilidades de Produção, especialização, trocas e vantagens comparativas.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 FPP nos mostra todas as combinações de dois bens que pode ser gerada a partir de certas quantidades de fatores de produção (capita, trabalho, tecnologia,...).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 FPP é negativamente inclinada. Para produzir mais de um bem devo abrir mão da produção de certa quantidade do outro.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Note que a inclinação da FPP nos mostra o custo de oportunidade. Para produzir mais uma unidade de A, devo deixar de produzir quantas unidades de B ?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Eficiência: os agentes econômicos devem se especializar naquilo que fazem melhor, ou seja, devem se especializar considerando o menor custo de oportunidade.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20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93A3D8-8408-49A6-B813-9A50A149C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4" y="3262008"/>
            <a:ext cx="12041945" cy="954359"/>
          </a:xfrm>
        </p:spPr>
        <p:txBody>
          <a:bodyPr/>
          <a:lstStyle/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 indivíduo 1 consegue produzir mais de ambos os bens. Por isso dizemos que ele possui </a:t>
            </a:r>
            <a:r>
              <a:rPr lang="pt-BR" sz="2800" b="1" dirty="0">
                <a:solidFill>
                  <a:schemeClr val="tx1"/>
                </a:solidFill>
              </a:rPr>
              <a:t>vantagem absoluta </a:t>
            </a:r>
            <a:r>
              <a:rPr lang="pt-BR" sz="2800" dirty="0">
                <a:solidFill>
                  <a:schemeClr val="tx1"/>
                </a:solidFill>
              </a:rPr>
              <a:t>na produção de A e B. Haverá especialização e comércio ?</a:t>
            </a:r>
          </a:p>
          <a:p>
            <a:pPr lvl="1"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O indivíduo 2 possui vantagem comparativa na produção de B, pois ao produzir B = 40, ele deixa de produzir 20 unidades de A (custo de oportunidade de produzir B = 0,5).</a:t>
            </a:r>
          </a:p>
          <a:p>
            <a:pPr lvl="1"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Indivíduo 1 </a:t>
            </a:r>
            <a:r>
              <a:rPr lang="pt-BR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700" dirty="0">
                <a:solidFill>
                  <a:schemeClr val="tx1"/>
                </a:solidFill>
              </a:rPr>
              <a:t> Quando ele produz 60 unidades de B ele deixa de produzir 120 unidades de A (custo de oportunidade de produzir B = 2).</a:t>
            </a:r>
          </a:p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AF8C3B1-F75D-4599-8C87-7997A91067D2}"/>
              </a:ext>
            </a:extLst>
          </p:cNvPr>
          <p:cNvSpPr/>
          <p:nvPr/>
        </p:nvSpPr>
        <p:spPr>
          <a:xfrm>
            <a:off x="5930358" y="495727"/>
            <a:ext cx="5128584" cy="26503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B0D5EA4-2D64-4BAB-8FE8-B1003B481868}"/>
              </a:ext>
            </a:extLst>
          </p:cNvPr>
          <p:cNvSpPr/>
          <p:nvPr/>
        </p:nvSpPr>
        <p:spPr>
          <a:xfrm>
            <a:off x="622853" y="502352"/>
            <a:ext cx="5128584" cy="26503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" name="Grupo 33">
            <a:extLst>
              <a:ext uri="{FF2B5EF4-FFF2-40B4-BE49-F238E27FC236}">
                <a16:creationId xmlns:a16="http://schemas.microsoft.com/office/drawing/2014/main" id="{3C739DC0-1984-4AD2-AB59-87CFDD22112F}"/>
              </a:ext>
            </a:extLst>
          </p:cNvPr>
          <p:cNvGrpSpPr>
            <a:grpSpLocks/>
          </p:cNvGrpSpPr>
          <p:nvPr/>
        </p:nvGrpSpPr>
        <p:grpSpPr bwMode="auto">
          <a:xfrm>
            <a:off x="566581" y="542664"/>
            <a:ext cx="4985041" cy="2571051"/>
            <a:chOff x="254091" y="2908300"/>
            <a:chExt cx="4341439" cy="2271536"/>
          </a:xfrm>
        </p:grpSpPr>
        <p:cxnSp>
          <p:nvCxnSpPr>
            <p:cNvPr id="7" name="Conector de seta reta 10">
              <a:extLst>
                <a:ext uri="{FF2B5EF4-FFF2-40B4-BE49-F238E27FC236}">
                  <a16:creationId xmlns:a16="http://schemas.microsoft.com/office/drawing/2014/main" id="{F740C68A-A628-490E-B9C2-A83FE4AFAB22}"/>
                </a:ext>
              </a:extLst>
            </p:cNvPr>
            <p:cNvCxnSpPr/>
            <p:nvPr/>
          </p:nvCxnSpPr>
          <p:spPr>
            <a:xfrm flipV="1">
              <a:off x="812800" y="3111473"/>
              <a:ext cx="0" cy="16761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de seta reta 12">
              <a:extLst>
                <a:ext uri="{FF2B5EF4-FFF2-40B4-BE49-F238E27FC236}">
                  <a16:creationId xmlns:a16="http://schemas.microsoft.com/office/drawing/2014/main" id="{00DE4E79-537C-4B11-BAF1-4B61BAEE9C4D}"/>
                </a:ext>
              </a:extLst>
            </p:cNvPr>
            <p:cNvCxnSpPr/>
            <p:nvPr/>
          </p:nvCxnSpPr>
          <p:spPr>
            <a:xfrm>
              <a:off x="800100" y="4800352"/>
              <a:ext cx="22225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14">
              <a:extLst>
                <a:ext uri="{FF2B5EF4-FFF2-40B4-BE49-F238E27FC236}">
                  <a16:creationId xmlns:a16="http://schemas.microsoft.com/office/drawing/2014/main" id="{372C667F-93FE-4A75-99F2-B84EA43E4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800" y="2908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 dirty="0"/>
                <a:t>A</a:t>
              </a:r>
            </a:p>
          </p:txBody>
        </p:sp>
        <p:sp>
          <p:nvSpPr>
            <p:cNvPr id="10" name="CaixaDeTexto 15">
              <a:extLst>
                <a:ext uri="{FF2B5EF4-FFF2-40B4-BE49-F238E27FC236}">
                  <a16:creationId xmlns:a16="http://schemas.microsoft.com/office/drawing/2014/main" id="{F2754FBA-996E-4F20-A95F-88D2590FE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3700" y="4559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 dirty="0"/>
                <a:t>B</a:t>
              </a:r>
            </a:p>
          </p:txBody>
        </p: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9C260129-F343-4BF6-B62B-48B432C087E6}"/>
                </a:ext>
              </a:extLst>
            </p:cNvPr>
            <p:cNvCxnSpPr/>
            <p:nvPr/>
          </p:nvCxnSpPr>
          <p:spPr>
            <a:xfrm>
              <a:off x="812800" y="3453338"/>
              <a:ext cx="1854200" cy="134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23">
              <a:extLst>
                <a:ext uri="{FF2B5EF4-FFF2-40B4-BE49-F238E27FC236}">
                  <a16:creationId xmlns:a16="http://schemas.microsoft.com/office/drawing/2014/main" id="{3256E11F-601C-4E89-A3F6-DA01DA8DE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300" y="2997200"/>
              <a:ext cx="1478386" cy="4078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Indivíduo 1</a:t>
              </a:r>
            </a:p>
          </p:txBody>
        </p:sp>
        <p:sp>
          <p:nvSpPr>
            <p:cNvPr id="13" name="CaixaDeTexto 25">
              <a:extLst>
                <a:ext uri="{FF2B5EF4-FFF2-40B4-BE49-F238E27FC236}">
                  <a16:creationId xmlns:a16="http://schemas.microsoft.com/office/drawing/2014/main" id="{CCCE88AB-059B-48F5-8692-975310A4C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091" y="3261917"/>
              <a:ext cx="660943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</a:p>
          </p:txBody>
        </p:sp>
        <p:sp>
          <p:nvSpPr>
            <p:cNvPr id="14" name="CaixaDeTexto 26">
              <a:extLst>
                <a:ext uri="{FF2B5EF4-FFF2-40B4-BE49-F238E27FC236}">
                  <a16:creationId xmlns:a16="http://schemas.microsoft.com/office/drawing/2014/main" id="{B92472C7-2428-458F-91BE-6EFBE9184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7153" y="4771953"/>
              <a:ext cx="503967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5" name="CaixaDeTexto 29">
              <a:extLst>
                <a:ext uri="{FF2B5EF4-FFF2-40B4-BE49-F238E27FC236}">
                  <a16:creationId xmlns:a16="http://schemas.microsoft.com/office/drawing/2014/main" id="{86EBDDBF-6CFF-421A-8AAD-87CEC7B78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599" y="3695700"/>
              <a:ext cx="2588931" cy="4078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FPP: A = 120 – 2B</a:t>
              </a:r>
            </a:p>
          </p:txBody>
        </p:sp>
      </p:grpSp>
      <p:grpSp>
        <p:nvGrpSpPr>
          <p:cNvPr id="16" name="Grupo 34">
            <a:extLst>
              <a:ext uri="{FF2B5EF4-FFF2-40B4-BE49-F238E27FC236}">
                <a16:creationId xmlns:a16="http://schemas.microsoft.com/office/drawing/2014/main" id="{1F5C753D-5E71-4B09-9160-3E018D1DAAE6}"/>
              </a:ext>
            </a:extLst>
          </p:cNvPr>
          <p:cNvGrpSpPr>
            <a:grpSpLocks/>
          </p:cNvGrpSpPr>
          <p:nvPr/>
        </p:nvGrpSpPr>
        <p:grpSpPr bwMode="auto">
          <a:xfrm>
            <a:off x="6409394" y="542664"/>
            <a:ext cx="4574485" cy="2570235"/>
            <a:chOff x="4890843" y="2908300"/>
            <a:chExt cx="3983887" cy="2270815"/>
          </a:xfrm>
        </p:grpSpPr>
        <p:cxnSp>
          <p:nvCxnSpPr>
            <p:cNvPr id="17" name="Conector de seta reta 18">
              <a:extLst>
                <a:ext uri="{FF2B5EF4-FFF2-40B4-BE49-F238E27FC236}">
                  <a16:creationId xmlns:a16="http://schemas.microsoft.com/office/drawing/2014/main" id="{0337D4AE-A9AA-4D20-92F6-03F29471BF19}"/>
                </a:ext>
              </a:extLst>
            </p:cNvPr>
            <p:cNvCxnSpPr/>
            <p:nvPr/>
          </p:nvCxnSpPr>
          <p:spPr>
            <a:xfrm flipV="1">
              <a:off x="5308600" y="3111473"/>
              <a:ext cx="0" cy="16761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9">
              <a:extLst>
                <a:ext uri="{FF2B5EF4-FFF2-40B4-BE49-F238E27FC236}">
                  <a16:creationId xmlns:a16="http://schemas.microsoft.com/office/drawing/2014/main" id="{96157529-2878-42AF-BD47-68ACADAD0C5A}"/>
                </a:ext>
              </a:extLst>
            </p:cNvPr>
            <p:cNvCxnSpPr/>
            <p:nvPr/>
          </p:nvCxnSpPr>
          <p:spPr>
            <a:xfrm>
              <a:off x="5295900" y="4800352"/>
              <a:ext cx="22225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20">
              <a:extLst>
                <a:ext uri="{FF2B5EF4-FFF2-40B4-BE49-F238E27FC236}">
                  <a16:creationId xmlns:a16="http://schemas.microsoft.com/office/drawing/2014/main" id="{ABED57DE-1989-4926-B907-76D41121D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7600" y="2908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 dirty="0"/>
                <a:t>A</a:t>
              </a:r>
            </a:p>
          </p:txBody>
        </p:sp>
        <p:sp>
          <p:nvSpPr>
            <p:cNvPr id="20" name="CaixaDeTexto 21">
              <a:extLst>
                <a:ext uri="{FF2B5EF4-FFF2-40B4-BE49-F238E27FC236}">
                  <a16:creationId xmlns:a16="http://schemas.microsoft.com/office/drawing/2014/main" id="{6480BC42-7117-4808-AB79-501042B61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500" y="4559300"/>
              <a:ext cx="292100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b="1" dirty="0"/>
                <a:t>B</a:t>
              </a:r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75E9F8CB-7057-4686-8C85-88A13B8CD74C}"/>
                </a:ext>
              </a:extLst>
            </p:cNvPr>
            <p:cNvCxnSpPr/>
            <p:nvPr/>
          </p:nvCxnSpPr>
          <p:spPr>
            <a:xfrm>
              <a:off x="5308600" y="3453338"/>
              <a:ext cx="1854200" cy="1346024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4">
              <a:extLst>
                <a:ext uri="{FF2B5EF4-FFF2-40B4-BE49-F238E27FC236}">
                  <a16:creationId xmlns:a16="http://schemas.microsoft.com/office/drawing/2014/main" id="{C60336BE-4E3B-4DE8-A6CD-58A743953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7900" y="2984500"/>
              <a:ext cx="1460499" cy="4078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Indivíduo 2</a:t>
              </a:r>
            </a:p>
          </p:txBody>
        </p:sp>
        <p:sp>
          <p:nvSpPr>
            <p:cNvPr id="23" name="CaixaDeTexto 27">
              <a:extLst>
                <a:ext uri="{FF2B5EF4-FFF2-40B4-BE49-F238E27FC236}">
                  <a16:creationId xmlns:a16="http://schemas.microsoft.com/office/drawing/2014/main" id="{35DC23B5-4D58-4812-9558-7471B66AE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0843" y="3248947"/>
              <a:ext cx="506841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4" name="CaixaDeTexto 28">
              <a:extLst>
                <a:ext uri="{FF2B5EF4-FFF2-40B4-BE49-F238E27FC236}">
                  <a16:creationId xmlns:a16="http://schemas.microsoft.com/office/drawing/2014/main" id="{A47BFCB9-CF2E-4E8E-8359-4ED2B909C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7456" y="4771232"/>
              <a:ext cx="473373" cy="407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5" name="CaixaDeTexto 30">
              <a:extLst>
                <a:ext uri="{FF2B5EF4-FFF2-40B4-BE49-F238E27FC236}">
                  <a16:creationId xmlns:a16="http://schemas.microsoft.com/office/drawing/2014/main" id="{94E6546C-DBC5-445D-9B3D-9A70E3421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3499" y="3695700"/>
              <a:ext cx="2461231" cy="4078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FPP:  A = 20 – 40B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16905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37BC0D-0C4F-4D12-B57F-D3866D5E3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3" y="421701"/>
            <a:ext cx="11779317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Logo, o padrão de especialização e comércio deve ser:</a:t>
            </a:r>
          </a:p>
          <a:p>
            <a:pPr algn="just">
              <a:buClr>
                <a:schemeClr val="tx1"/>
              </a:buClr>
              <a:buSzPct val="100000"/>
            </a:pPr>
            <a:r>
              <a:rPr lang="pt-BR" sz="2800" dirty="0">
                <a:solidFill>
                  <a:schemeClr val="tx1"/>
                </a:solidFill>
              </a:rPr>
              <a:t>O indivíduo 2 se especializa na produção de B e o indivíduo 1 se especializa na produção de A</a:t>
            </a:r>
          </a:p>
        </p:txBody>
      </p:sp>
    </p:spTree>
    <p:extLst>
      <p:ext uri="{BB962C8B-B14F-4D97-AF65-F5344CB8AC3E}">
        <p14:creationId xmlns:p14="http://schemas.microsoft.com/office/powerpoint/2010/main" val="3221548665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4"/>
          <p:cNvSpPr>
            <a:spLocks noGrp="1" noChangeArrowheads="1"/>
          </p:cNvSpPr>
          <p:nvPr>
            <p:ph type="title"/>
          </p:nvPr>
        </p:nvSpPr>
        <p:spPr>
          <a:xfrm>
            <a:off x="2074864" y="161471"/>
            <a:ext cx="8353425" cy="723900"/>
          </a:xfrm>
          <a:noFill/>
        </p:spPr>
        <p:txBody>
          <a:bodyPr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Elasticidades</a:t>
            </a:r>
            <a:r>
              <a:rPr lang="en-US" sz="3200" dirty="0">
                <a:solidFill>
                  <a:schemeClr val="tx1"/>
                </a:solidFill>
              </a:rPr>
              <a:t> da </a:t>
            </a:r>
            <a:r>
              <a:rPr lang="en-US" sz="3200" dirty="0" err="1">
                <a:solidFill>
                  <a:schemeClr val="tx1"/>
                </a:solidFill>
              </a:rPr>
              <a:t>Oferta</a:t>
            </a:r>
            <a:r>
              <a:rPr lang="en-US" sz="3200" dirty="0">
                <a:solidFill>
                  <a:schemeClr val="tx1"/>
                </a:solidFill>
              </a:rPr>
              <a:t> e </a:t>
            </a:r>
            <a:r>
              <a:rPr lang="en-US" sz="3200" dirty="0" err="1">
                <a:solidFill>
                  <a:schemeClr val="tx1"/>
                </a:solidFill>
              </a:rPr>
              <a:t>Demanda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6948" y="1036226"/>
            <a:ext cx="11802793" cy="5866472"/>
          </a:xfrm>
          <a:noFill/>
        </p:spPr>
        <p:txBody>
          <a:bodyPr/>
          <a:lstStyle/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Elasticidade</a:t>
            </a:r>
            <a:r>
              <a:rPr lang="en-US" dirty="0">
                <a:solidFill>
                  <a:schemeClr val="tx1"/>
                </a:solidFill>
              </a:rPr>
              <a:t> é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medida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sensibilidade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variável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relação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outra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Ela </a:t>
            </a:r>
            <a:r>
              <a:rPr lang="en-US" dirty="0" err="1">
                <a:solidFill>
                  <a:schemeClr val="tx1"/>
                </a:solidFill>
              </a:rPr>
              <a:t>nos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mostra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mudança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percentual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variável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resposta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mudança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percentua</a:t>
            </a:r>
            <a:r>
              <a:rPr lang="en-US" dirty="0">
                <a:solidFill>
                  <a:schemeClr val="tx1"/>
                </a:solidFill>
              </a:rPr>
              <a:t>l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outra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variável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endParaRPr lang="en-US" sz="4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Podemos </a:t>
            </a:r>
            <a:r>
              <a:rPr lang="en-US" dirty="0" err="1">
                <a:solidFill>
                  <a:schemeClr val="tx1"/>
                </a:solidFill>
              </a:rPr>
              <a:t>calcular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elasticidade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relação</a:t>
            </a:r>
            <a:r>
              <a:rPr lang="en-US" dirty="0">
                <a:solidFill>
                  <a:schemeClr val="tx1"/>
                </a:solidFill>
              </a:rPr>
              <a:t> ao </a:t>
            </a:r>
            <a:r>
              <a:rPr lang="en-US" dirty="0" err="1">
                <a:solidFill>
                  <a:schemeClr val="tx1"/>
                </a:solidFill>
              </a:rPr>
              <a:t>preço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renda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preços</a:t>
            </a:r>
            <a:r>
              <a:rPr lang="en-US" dirty="0">
                <a:solidFill>
                  <a:schemeClr val="tx1"/>
                </a:solidFill>
              </a:rPr>
              <a:t> dos outros bens…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145DD92-2B9D-49DB-9CCD-F2CD10B5DC98}"/>
              </a:ext>
            </a:extLst>
          </p:cNvPr>
          <p:cNvSpPr/>
          <p:nvPr/>
        </p:nvSpPr>
        <p:spPr>
          <a:xfrm>
            <a:off x="112544" y="4304485"/>
            <a:ext cx="533400" cy="532521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BB68512-B27F-4A76-ACF7-2DE8ACD4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-344163"/>
            <a:ext cx="11820941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tx1"/>
                </a:solidFill>
              </a:rPr>
              <a:t>25) CEBRASPE  - ACE / TCE-MG/Ciências Econômicas/2018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37E2E668-AF67-448C-B507-D0CFBFA3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083920"/>
            <a:ext cx="11820941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80000"/>
            </a:pPr>
            <a:r>
              <a:rPr lang="pt-BR" sz="2800" dirty="0">
                <a:solidFill>
                  <a:schemeClr val="tx1"/>
                </a:solidFill>
              </a:rPr>
              <a:t>A escassez de recursos impõe limite máximo à quantidade de bens que uma sociedade poderá produzir em determinado período, situação conhecida como fronteira ou curva de possibilidades de produção (CPP). O formato côncavo da CPP em relação à origem é devido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à CPP dinâmica.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ao custo marginal.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à lei dos rendimentos decrescentes.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ao pleno emprego dos recursos.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à lei dos custos decrescentes.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697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B48B360-EA0B-4CE2-AEC5-3C2E707EF474}"/>
              </a:ext>
            </a:extLst>
          </p:cNvPr>
          <p:cNvSpPr/>
          <p:nvPr/>
        </p:nvSpPr>
        <p:spPr>
          <a:xfrm>
            <a:off x="3749344" y="442746"/>
            <a:ext cx="831505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A FPP é Côncava: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formato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da FPP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decresce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taxas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crescentes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mostra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que 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substituição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dois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bens se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torna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difícil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pois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estaremos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transferindo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eficientes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outra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onde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eles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eficientes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TMT - taxa marginal de transformação – crescentes).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Dito de outra forma, a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PMg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é decrescente 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74AE7EF-1FB8-4A14-818F-8745F4E81BE4}"/>
              </a:ext>
            </a:extLst>
          </p:cNvPr>
          <p:cNvSpPr>
            <a:spLocks/>
          </p:cNvSpPr>
          <p:nvPr/>
        </p:nvSpPr>
        <p:spPr bwMode="auto">
          <a:xfrm>
            <a:off x="617117" y="1911740"/>
            <a:ext cx="3300412" cy="3411538"/>
          </a:xfrm>
          <a:custGeom>
            <a:avLst/>
            <a:gdLst>
              <a:gd name="T0" fmla="*/ 0 w 2079"/>
              <a:gd name="T1" fmla="*/ 0 h 2149"/>
              <a:gd name="T2" fmla="*/ 44450 w 2079"/>
              <a:gd name="T3" fmla="*/ 19050 h 2149"/>
              <a:gd name="T4" fmla="*/ 96837 w 2079"/>
              <a:gd name="T5" fmla="*/ 38100 h 2149"/>
              <a:gd name="T6" fmla="*/ 166687 w 2079"/>
              <a:gd name="T7" fmla="*/ 57150 h 2149"/>
              <a:gd name="T8" fmla="*/ 238125 w 2079"/>
              <a:gd name="T9" fmla="*/ 76200 h 2149"/>
              <a:gd name="T10" fmla="*/ 404812 w 2079"/>
              <a:gd name="T11" fmla="*/ 123825 h 2149"/>
              <a:gd name="T12" fmla="*/ 590550 w 2079"/>
              <a:gd name="T13" fmla="*/ 192088 h 2149"/>
              <a:gd name="T14" fmla="*/ 776287 w 2079"/>
              <a:gd name="T15" fmla="*/ 249238 h 2149"/>
              <a:gd name="T16" fmla="*/ 969962 w 2079"/>
              <a:gd name="T17" fmla="*/ 317500 h 2149"/>
              <a:gd name="T18" fmla="*/ 1146175 w 2079"/>
              <a:gd name="T19" fmla="*/ 393700 h 2149"/>
              <a:gd name="T20" fmla="*/ 1304925 w 2079"/>
              <a:gd name="T21" fmla="*/ 460375 h 2149"/>
              <a:gd name="T22" fmla="*/ 1597025 w 2079"/>
              <a:gd name="T23" fmla="*/ 623888 h 2149"/>
              <a:gd name="T24" fmla="*/ 1870075 w 2079"/>
              <a:gd name="T25" fmla="*/ 815975 h 2149"/>
              <a:gd name="T26" fmla="*/ 1993900 w 2079"/>
              <a:gd name="T27" fmla="*/ 903288 h 2149"/>
              <a:gd name="T28" fmla="*/ 2108200 w 2079"/>
              <a:gd name="T29" fmla="*/ 998538 h 2149"/>
              <a:gd name="T30" fmla="*/ 2222500 w 2079"/>
              <a:gd name="T31" fmla="*/ 1085850 h 2149"/>
              <a:gd name="T32" fmla="*/ 2319337 w 2079"/>
              <a:gd name="T33" fmla="*/ 1162050 h 2149"/>
              <a:gd name="T34" fmla="*/ 2398712 w 2079"/>
              <a:gd name="T35" fmla="*/ 1228725 h 2149"/>
              <a:gd name="T36" fmla="*/ 2470150 w 2079"/>
              <a:gd name="T37" fmla="*/ 1287463 h 2149"/>
              <a:gd name="T38" fmla="*/ 2532062 w 2079"/>
              <a:gd name="T39" fmla="*/ 1344613 h 2149"/>
              <a:gd name="T40" fmla="*/ 2592387 w 2079"/>
              <a:gd name="T41" fmla="*/ 1401763 h 2149"/>
              <a:gd name="T42" fmla="*/ 2681287 w 2079"/>
              <a:gd name="T43" fmla="*/ 1527175 h 2149"/>
              <a:gd name="T44" fmla="*/ 2733675 w 2079"/>
              <a:gd name="T45" fmla="*/ 1593850 h 2149"/>
              <a:gd name="T46" fmla="*/ 2778125 w 2079"/>
              <a:gd name="T47" fmla="*/ 1681163 h 2149"/>
              <a:gd name="T48" fmla="*/ 2830512 w 2079"/>
              <a:gd name="T49" fmla="*/ 1776413 h 2149"/>
              <a:gd name="T50" fmla="*/ 2874962 w 2079"/>
              <a:gd name="T51" fmla="*/ 1873250 h 2149"/>
              <a:gd name="T52" fmla="*/ 2963862 w 2079"/>
              <a:gd name="T53" fmla="*/ 2103438 h 2149"/>
              <a:gd name="T54" fmla="*/ 3051175 w 2079"/>
              <a:gd name="T55" fmla="*/ 2343150 h 2149"/>
              <a:gd name="T56" fmla="*/ 3122612 w 2079"/>
              <a:gd name="T57" fmla="*/ 2574925 h 2149"/>
              <a:gd name="T58" fmla="*/ 3184525 w 2079"/>
              <a:gd name="T59" fmla="*/ 2805113 h 2149"/>
              <a:gd name="T60" fmla="*/ 3228975 w 2079"/>
              <a:gd name="T61" fmla="*/ 3035300 h 2149"/>
              <a:gd name="T62" fmla="*/ 3254375 w 2079"/>
              <a:gd name="T63" fmla="*/ 3151188 h 2149"/>
              <a:gd name="T64" fmla="*/ 3271837 w 2079"/>
              <a:gd name="T65" fmla="*/ 3246438 h 2149"/>
              <a:gd name="T66" fmla="*/ 3281362 w 2079"/>
              <a:gd name="T67" fmla="*/ 3333750 h 2149"/>
              <a:gd name="T68" fmla="*/ 3298825 w 2079"/>
              <a:gd name="T69" fmla="*/ 3409950 h 21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79" h="2149">
                <a:moveTo>
                  <a:pt x="0" y="0"/>
                </a:moveTo>
                <a:lnTo>
                  <a:pt x="28" y="12"/>
                </a:lnTo>
                <a:lnTo>
                  <a:pt x="61" y="24"/>
                </a:lnTo>
                <a:lnTo>
                  <a:pt x="105" y="36"/>
                </a:lnTo>
                <a:lnTo>
                  <a:pt x="150" y="48"/>
                </a:lnTo>
                <a:lnTo>
                  <a:pt x="255" y="78"/>
                </a:lnTo>
                <a:lnTo>
                  <a:pt x="372" y="121"/>
                </a:lnTo>
                <a:lnTo>
                  <a:pt x="489" y="157"/>
                </a:lnTo>
                <a:lnTo>
                  <a:pt x="611" y="200"/>
                </a:lnTo>
                <a:lnTo>
                  <a:pt x="722" y="248"/>
                </a:lnTo>
                <a:lnTo>
                  <a:pt x="822" y="290"/>
                </a:lnTo>
                <a:lnTo>
                  <a:pt x="1006" y="393"/>
                </a:lnTo>
                <a:lnTo>
                  <a:pt x="1178" y="514"/>
                </a:lnTo>
                <a:lnTo>
                  <a:pt x="1256" y="569"/>
                </a:lnTo>
                <a:lnTo>
                  <a:pt x="1328" y="629"/>
                </a:lnTo>
                <a:lnTo>
                  <a:pt x="1400" y="684"/>
                </a:lnTo>
                <a:lnTo>
                  <a:pt x="1461" y="732"/>
                </a:lnTo>
                <a:lnTo>
                  <a:pt x="1511" y="774"/>
                </a:lnTo>
                <a:lnTo>
                  <a:pt x="1556" y="811"/>
                </a:lnTo>
                <a:lnTo>
                  <a:pt x="1595" y="847"/>
                </a:lnTo>
                <a:lnTo>
                  <a:pt x="1633" y="883"/>
                </a:lnTo>
                <a:lnTo>
                  <a:pt x="1689" y="962"/>
                </a:lnTo>
                <a:lnTo>
                  <a:pt x="1722" y="1004"/>
                </a:lnTo>
                <a:lnTo>
                  <a:pt x="1750" y="1059"/>
                </a:lnTo>
                <a:lnTo>
                  <a:pt x="1783" y="1119"/>
                </a:lnTo>
                <a:lnTo>
                  <a:pt x="1811" y="1180"/>
                </a:lnTo>
                <a:lnTo>
                  <a:pt x="1867" y="1325"/>
                </a:lnTo>
                <a:lnTo>
                  <a:pt x="1922" y="1476"/>
                </a:lnTo>
                <a:lnTo>
                  <a:pt x="1967" y="1622"/>
                </a:lnTo>
                <a:lnTo>
                  <a:pt x="2006" y="1767"/>
                </a:lnTo>
                <a:lnTo>
                  <a:pt x="2034" y="1912"/>
                </a:lnTo>
                <a:lnTo>
                  <a:pt x="2050" y="1985"/>
                </a:lnTo>
                <a:lnTo>
                  <a:pt x="2061" y="2045"/>
                </a:lnTo>
                <a:lnTo>
                  <a:pt x="2067" y="2100"/>
                </a:lnTo>
                <a:lnTo>
                  <a:pt x="2078" y="2148"/>
                </a:lnTo>
              </a:path>
            </a:pathLst>
          </a:custGeom>
          <a:noFill/>
          <a:ln w="50800" cap="rnd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334BC629-F0B9-4343-9F80-879A4EC0B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354" y="1092107"/>
            <a:ext cx="0" cy="4265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29086B8C-3A8C-4B95-815D-AFE20017C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530" y="5331215"/>
            <a:ext cx="4276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4365C23-770D-40F7-A3BE-FE6FD296F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014" y="5327763"/>
            <a:ext cx="44243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800" b="1" dirty="0"/>
              <a:t>A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B1D84EB-5E88-417C-883F-829AF14D9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92" y="894089"/>
            <a:ext cx="421591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800" b="1" dirty="0"/>
              <a:t>V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669AF860-F5DB-4D40-A3D5-FA74C9A2E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30" y="171806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60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28C97057-40A1-474C-8D25-B2390A18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493" y="5358203"/>
            <a:ext cx="566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100</a:t>
            </a: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80991249-401E-43C8-A25E-C9E32123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155" y="183236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Oval 16">
            <a:extLst>
              <a:ext uri="{FF2B5EF4-FFF2-40B4-BE49-F238E27FC236}">
                <a16:creationId xmlns:a16="http://schemas.microsoft.com/office/drawing/2014/main" id="{DA13C73A-FE76-4915-82DE-A80055285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755" y="526136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Oval 17">
            <a:extLst>
              <a:ext uri="{FF2B5EF4-FFF2-40B4-BE49-F238E27FC236}">
                <a16:creationId xmlns:a16="http://schemas.microsoft.com/office/drawing/2014/main" id="{99615B12-E0ED-4EDE-AB29-72B3A7E52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305" y="359131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ACDBB6E1-1188-4E23-A5A1-35325EEEF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605" y="1527565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i="1" dirty="0"/>
              <a:t>O</a:t>
            </a:r>
            <a:r>
              <a:rPr lang="en-US" altLang="en-US" sz="1800" b="1" i="1" baseline="-25000" dirty="0"/>
              <a:t>A</a:t>
            </a: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D53ACBE7-8064-4FC3-80CC-826DA466A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8793" y="4951803"/>
            <a:ext cx="465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i="1" dirty="0"/>
              <a:t>O</a:t>
            </a:r>
            <a:r>
              <a:rPr lang="en-US" altLang="en-US" sz="1800" b="1" i="1" baseline="-25000" dirty="0"/>
              <a:t>V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E2255BDC-D650-490B-B1A0-5340639C9B32}"/>
              </a:ext>
            </a:extLst>
          </p:cNvPr>
          <p:cNvCxnSpPr/>
          <p:nvPr/>
        </p:nvCxnSpPr>
        <p:spPr>
          <a:xfrm>
            <a:off x="612354" y="2448316"/>
            <a:ext cx="14026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1A3BE02D-883B-4263-88FA-5A32945B020B}"/>
              </a:ext>
            </a:extLst>
          </p:cNvPr>
          <p:cNvCxnSpPr/>
          <p:nvPr/>
        </p:nvCxnSpPr>
        <p:spPr>
          <a:xfrm>
            <a:off x="2015014" y="2448316"/>
            <a:ext cx="0" cy="28794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7">
            <a:extLst>
              <a:ext uri="{FF2B5EF4-FFF2-40B4-BE49-F238E27FC236}">
                <a16:creationId xmlns:a16="http://schemas.microsoft.com/office/drawing/2014/main" id="{BCB49D50-A36E-4CFC-9654-D9DA22510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814" y="237211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49BF6652-C51D-4E01-A5AE-A30D7D4F2691}"/>
              </a:ext>
            </a:extLst>
          </p:cNvPr>
          <p:cNvCxnSpPr/>
          <p:nvPr/>
        </p:nvCxnSpPr>
        <p:spPr>
          <a:xfrm>
            <a:off x="635477" y="3057915"/>
            <a:ext cx="2217737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17">
            <a:extLst>
              <a:ext uri="{FF2B5EF4-FFF2-40B4-BE49-F238E27FC236}">
                <a16:creationId xmlns:a16="http://schemas.microsoft.com/office/drawing/2014/main" id="{EC18BA54-1A43-4439-8123-7A7227F3C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3214" y="298171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9D384969-EAD3-44A7-8C8E-4000F852BEF4}"/>
              </a:ext>
            </a:extLst>
          </p:cNvPr>
          <p:cNvCxnSpPr/>
          <p:nvPr/>
        </p:nvCxnSpPr>
        <p:spPr>
          <a:xfrm>
            <a:off x="607592" y="3665929"/>
            <a:ext cx="2855222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0DE6111F-810D-48D3-9AA2-9EFF7A30B50E}"/>
              </a:ext>
            </a:extLst>
          </p:cNvPr>
          <p:cNvCxnSpPr>
            <a:stCxn id="21" idx="4"/>
          </p:cNvCxnSpPr>
          <p:nvPr/>
        </p:nvCxnSpPr>
        <p:spPr>
          <a:xfrm>
            <a:off x="2929414" y="3134116"/>
            <a:ext cx="0" cy="2184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E48D5D5B-FB2B-4A5A-A877-E7964FD0D8A2}"/>
              </a:ext>
            </a:extLst>
          </p:cNvPr>
          <p:cNvCxnSpPr/>
          <p:nvPr/>
        </p:nvCxnSpPr>
        <p:spPr>
          <a:xfrm>
            <a:off x="3462814" y="3665929"/>
            <a:ext cx="0" cy="1652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1">
            <a:extLst>
              <a:ext uri="{FF2B5EF4-FFF2-40B4-BE49-F238E27FC236}">
                <a16:creationId xmlns:a16="http://schemas.microsoft.com/office/drawing/2014/main" id="{1F94F08B-E3F5-4DF4-869A-0390605E2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4" y="2234003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50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4EBA5272-D57C-43B4-901B-EE8493951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4" y="2843603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40</a:t>
            </a: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FBE159FB-9B6F-4111-ADA0-9F885BAA3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4" y="3453203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30</a:t>
            </a: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1C5E4CC-3EE7-42C5-8CDB-41A874B45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414" y="5282003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50</a:t>
            </a:r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0D1DEE84-A8A7-4305-8D14-BEA8E0584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814" y="5282003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80</a:t>
            </a: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B5C149DB-0479-468E-8DEB-C06F8D2CE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339" y="5282003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90</a:t>
            </a:r>
          </a:p>
        </p:txBody>
      </p: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BB2256FB-E8D2-4772-AB69-D35B89456B9A}"/>
              </a:ext>
            </a:extLst>
          </p:cNvPr>
          <p:cNvCxnSpPr/>
          <p:nvPr/>
        </p:nvCxnSpPr>
        <p:spPr>
          <a:xfrm>
            <a:off x="1053680" y="2524516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4DBCF328-055E-424D-BE48-EEEAF830A2EB}"/>
              </a:ext>
            </a:extLst>
          </p:cNvPr>
          <p:cNvCxnSpPr/>
          <p:nvPr/>
        </p:nvCxnSpPr>
        <p:spPr>
          <a:xfrm>
            <a:off x="1100614" y="3134116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F371BA5E-DA6D-424E-A8B0-DCDB0B476F20}"/>
              </a:ext>
            </a:extLst>
          </p:cNvPr>
          <p:cNvCxnSpPr/>
          <p:nvPr/>
        </p:nvCxnSpPr>
        <p:spPr>
          <a:xfrm>
            <a:off x="2091214" y="5039116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A8242451-E81C-4FFB-B0F4-BD1D3EBD407F}"/>
              </a:ext>
            </a:extLst>
          </p:cNvPr>
          <p:cNvCxnSpPr/>
          <p:nvPr/>
        </p:nvCxnSpPr>
        <p:spPr>
          <a:xfrm>
            <a:off x="3005614" y="4962916"/>
            <a:ext cx="38169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9696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6" grpId="0"/>
      <p:bldP spid="27" grpId="0"/>
      <p:bldP spid="29" grpId="0"/>
      <p:bldP spid="3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05C2A139-A3B1-4122-9DCF-2624BEC9B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90" y="444733"/>
            <a:ext cx="11577710" cy="1976907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</a:rPr>
              <a:t>26) CEBRASPE – ANCINE – 2013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Os preços de oferta (</a:t>
            </a:r>
            <a:r>
              <a:rPr lang="pt-BR" sz="2800" dirty="0" err="1">
                <a:solidFill>
                  <a:schemeClr val="tx1"/>
                </a:solidFill>
              </a:rPr>
              <a:t>Ps</a:t>
            </a:r>
            <a:r>
              <a:rPr lang="pt-BR" sz="2800" dirty="0">
                <a:solidFill>
                  <a:schemeClr val="tx1"/>
                </a:solidFill>
              </a:rPr>
              <a:t>) e de demanda (</a:t>
            </a:r>
            <a:r>
              <a:rPr lang="pt-BR" sz="2800" dirty="0" err="1">
                <a:solidFill>
                  <a:schemeClr val="tx1"/>
                </a:solidFill>
              </a:rPr>
              <a:t>Pd</a:t>
            </a:r>
            <a:r>
              <a:rPr lang="pt-BR" sz="2800" dirty="0">
                <a:solidFill>
                  <a:schemeClr val="tx1"/>
                </a:solidFill>
              </a:rPr>
              <a:t>) de gasolina, em determinada economia, são expressos por </a:t>
            </a:r>
            <a:r>
              <a:rPr lang="pt-BR" sz="2800" dirty="0" err="1">
                <a:solidFill>
                  <a:schemeClr val="tx1"/>
                </a:solidFill>
              </a:rPr>
              <a:t>Ps</a:t>
            </a:r>
            <a:r>
              <a:rPr lang="pt-BR" sz="2800" dirty="0">
                <a:solidFill>
                  <a:schemeClr val="tx1"/>
                </a:solidFill>
              </a:rPr>
              <a:t> = [3/200] Q + 1.600 e    </a:t>
            </a:r>
            <a:r>
              <a:rPr lang="pt-BR" sz="2800" dirty="0" err="1">
                <a:solidFill>
                  <a:schemeClr val="tx1"/>
                </a:solidFill>
              </a:rPr>
              <a:t>Pd</a:t>
            </a:r>
            <a:r>
              <a:rPr lang="pt-BR" sz="2800" dirty="0">
                <a:solidFill>
                  <a:schemeClr val="tx1"/>
                </a:solidFill>
              </a:rPr>
              <a:t> = –[1/40] Q + 4.000, em que Q é a quantidade de gasolina. Com base nessas </a:t>
            </a:r>
            <a:r>
              <a:rPr lang="pt-BR" sz="2800" dirty="0" err="1">
                <a:solidFill>
                  <a:schemeClr val="tx1"/>
                </a:solidFill>
              </a:rPr>
              <a:t>informacões</a:t>
            </a:r>
            <a:r>
              <a:rPr lang="pt-BR" sz="2800" dirty="0">
                <a:solidFill>
                  <a:schemeClr val="tx1"/>
                </a:solidFill>
              </a:rPr>
              <a:t>, julgue o item a seguir.</a:t>
            </a:r>
          </a:p>
          <a:p>
            <a:pPr marL="0" indent="0" algn="just">
              <a:buNone/>
            </a:pPr>
            <a:r>
              <a:rPr lang="pt-BR" sz="2800" b="1" dirty="0">
                <a:solidFill>
                  <a:schemeClr val="tx1"/>
                </a:solidFill>
              </a:rPr>
              <a:t>61</a:t>
            </a:r>
            <a:r>
              <a:rPr lang="pt-BR" sz="2800" dirty="0">
                <a:solidFill>
                  <a:schemeClr val="tx1"/>
                </a:solidFill>
              </a:rPr>
              <a:t>- Caso seja determinado um imposto especifico t = 800 sobre a quantidade de gasolina consumida, o preço pago pelo </a:t>
            </a:r>
            <a:r>
              <a:rPr lang="en-US" sz="2800" dirty="0" err="1">
                <a:solidFill>
                  <a:schemeClr val="tx1"/>
                </a:solidFill>
              </a:rPr>
              <a:t>consumidor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gasolina</a:t>
            </a:r>
            <a:r>
              <a:rPr lang="en-US" sz="2800" dirty="0">
                <a:solidFill>
                  <a:schemeClr val="tx1"/>
                </a:solidFill>
              </a:rPr>
              <a:t>, no </a:t>
            </a:r>
            <a:r>
              <a:rPr lang="en-US" sz="2800" dirty="0" err="1">
                <a:solidFill>
                  <a:schemeClr val="tx1"/>
                </a:solidFill>
              </a:rPr>
              <a:t>equilíbrio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será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igual</a:t>
            </a:r>
            <a:r>
              <a:rPr lang="en-US" sz="2800" dirty="0">
                <a:solidFill>
                  <a:schemeClr val="tx1"/>
                </a:solidFill>
              </a:rPr>
              <a:t> a 3.000.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D809823-C286-446A-B380-E3F44FFB3505}"/>
              </a:ext>
            </a:extLst>
          </p:cNvPr>
          <p:cNvSpPr txBox="1"/>
          <p:nvPr/>
        </p:nvSpPr>
        <p:spPr>
          <a:xfrm>
            <a:off x="6989466" y="3872594"/>
            <a:ext cx="463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V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371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4E0F68-7B9E-4DE4-AB39-2A552AD7C8DA}"/>
              </a:ext>
            </a:extLst>
          </p:cNvPr>
          <p:cNvSpPr txBox="1">
            <a:spLocks/>
          </p:cNvSpPr>
          <p:nvPr/>
        </p:nvSpPr>
        <p:spPr>
          <a:xfrm>
            <a:off x="241321" y="356913"/>
            <a:ext cx="11662120" cy="429725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Tw Cen MT" panose="020B0602020104020603" pitchFamily="34" charset="0"/>
              <a:buNone/>
            </a:pPr>
            <a:r>
              <a:rPr lang="pt-BR" sz="2600" dirty="0"/>
              <a:t>Devemos calcular o equilíbrio de mercado e depois introduzir o imposto específico  t= $800.</a:t>
            </a:r>
          </a:p>
          <a:p>
            <a:pPr marL="0" indent="0" algn="just">
              <a:buFont typeface="Tw Cen MT" panose="020B0602020104020603" pitchFamily="34" charset="0"/>
              <a:buNone/>
            </a:pPr>
            <a:r>
              <a:rPr lang="pt-BR" sz="2600" dirty="0"/>
              <a:t>Em equilíbrio, temos:</a:t>
            </a:r>
          </a:p>
          <a:p>
            <a:pPr marL="0" indent="0" algn="just">
              <a:buFont typeface="Tw Cen MT" panose="020B0602020104020603" pitchFamily="34" charset="0"/>
              <a:buNone/>
            </a:pPr>
            <a:endParaRPr lang="pt-BR" sz="2600" dirty="0"/>
          </a:p>
          <a:p>
            <a:pPr marL="0" indent="0" algn="just">
              <a:buFont typeface="Tw Cen MT" panose="020B0602020104020603" pitchFamily="34" charset="0"/>
              <a:buNone/>
            </a:pPr>
            <a:endParaRPr lang="pt-BR" sz="2600" dirty="0"/>
          </a:p>
          <a:p>
            <a:pPr marL="0" indent="0" algn="just">
              <a:buFont typeface="Tw Cen MT" panose="020B0602020104020603" pitchFamily="34" charset="0"/>
              <a:buNone/>
            </a:pPr>
            <a:endParaRPr lang="pt-BR" sz="2600" dirty="0"/>
          </a:p>
          <a:p>
            <a:pPr marL="0" indent="0" algn="just">
              <a:buFont typeface="Tw Cen MT" panose="020B0602020104020603" pitchFamily="34" charset="0"/>
              <a:buNone/>
            </a:pPr>
            <a:endParaRPr lang="pt-BR" sz="2000" dirty="0"/>
          </a:p>
          <a:p>
            <a:pPr marL="0" indent="0" algn="just">
              <a:buFont typeface="Tw Cen MT" panose="020B0602020104020603" pitchFamily="34" charset="0"/>
              <a:buNone/>
            </a:pPr>
            <a:r>
              <a:rPr lang="pt-BR" sz="2600" dirty="0"/>
              <a:t>Introduzindo o imposto específico:</a:t>
            </a:r>
          </a:p>
          <a:p>
            <a:pPr marL="0" indent="0" algn="just">
              <a:buFont typeface="Tw Cen MT" panose="020B0602020104020603" pitchFamily="34" charset="0"/>
              <a:buNone/>
            </a:pPr>
            <a:r>
              <a:rPr lang="pt-BR" sz="2600" dirty="0"/>
              <a:t>Podemos introduzir o imposto na curva de demanda ou na curva de oferta. Eu resolverei o problema introduzindo o imposto na curva de demanda.</a:t>
            </a:r>
          </a:p>
          <a:p>
            <a:pPr marL="0" indent="0" algn="just">
              <a:buFont typeface="Tw Cen MT" panose="020B0602020104020603" pitchFamily="34" charset="0"/>
              <a:buNone/>
            </a:pPr>
            <a:r>
              <a:rPr lang="pt-BR" sz="2600" dirty="0"/>
              <a:t>Notar que após a introdução do imposto teremos dois preços: o preço pago pelo consumidor e o preço recebido pelo produtor. Como a diferença entre eles é o valor do imposto, devemos criar uma nova curva de demanda, fazendo: P`=(</a:t>
            </a:r>
            <a:r>
              <a:rPr lang="pt-BR" sz="2600" dirty="0" err="1"/>
              <a:t>P+t</a:t>
            </a:r>
            <a:r>
              <a:rPr lang="pt-BR" sz="2600" dirty="0"/>
              <a:t>).</a:t>
            </a:r>
            <a:endParaRPr lang="en-US" sz="2600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06981D66-9F83-4675-BEE1-33507A94DF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811968"/>
              </p:ext>
            </p:extLst>
          </p:nvPr>
        </p:nvGraphicFramePr>
        <p:xfrm>
          <a:off x="288558" y="1814892"/>
          <a:ext cx="11662119" cy="1611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68880" imgH="711000" progId="Equation.DSMT4">
                  <p:embed/>
                </p:oleObj>
              </mc:Choice>
              <mc:Fallback>
                <p:oleObj name="Equation" r:id="rId2" imgW="5168880" imgH="7110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06981D66-9F83-4675-BEE1-33507A94D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8558" y="1814892"/>
                        <a:ext cx="11662119" cy="1611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14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E2A62DA-62A3-4C93-BABE-514E883C8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64" y="877290"/>
            <a:ext cx="11811029" cy="4023360"/>
          </a:xfrm>
        </p:spPr>
        <p:txBody>
          <a:bodyPr/>
          <a:lstStyle/>
          <a:p>
            <a:pPr algn="just"/>
            <a:r>
              <a:rPr lang="pt-BR" sz="2600" dirty="0">
                <a:solidFill>
                  <a:schemeClr val="tx1"/>
                </a:solidFill>
              </a:rPr>
              <a:t>Fazendo D`= S encontraremos a nova quantidade transacionada após a introdução do imposto e o preço recebido pelo produtor. Depois, aplicamos a nova quantidade na antiga curva de demanda para calcularmos o preço pago pelo consumidor (preço de mercado).</a:t>
            </a:r>
            <a:endParaRPr lang="en-US" sz="26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0442E2A5-9A14-4313-AF25-C230D45D3F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754146"/>
              </p:ext>
            </p:extLst>
          </p:nvPr>
        </p:nvGraphicFramePr>
        <p:xfrm>
          <a:off x="333815" y="298434"/>
          <a:ext cx="11657278" cy="61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54400" imgH="253800" progId="Equation.DSMT4">
                  <p:embed/>
                </p:oleObj>
              </mc:Choice>
              <mc:Fallback>
                <p:oleObj name="Equation" r:id="rId2" imgW="505440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0442E2A5-9A14-4313-AF25-C230D45D3F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3815" y="298434"/>
                        <a:ext cx="11657278" cy="61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68CD6AEF-3223-4008-B17E-8D1BF348B1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437512"/>
              </p:ext>
            </p:extLst>
          </p:nvPr>
        </p:nvGraphicFramePr>
        <p:xfrm>
          <a:off x="580736" y="2611764"/>
          <a:ext cx="11278328" cy="107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46360" imgH="558720" progId="Equation.DSMT4">
                  <p:embed/>
                </p:oleObj>
              </mc:Choice>
              <mc:Fallback>
                <p:oleObj name="Equation" r:id="rId4" imgW="5346360" imgH="55872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68CD6AEF-3223-4008-B17E-8D1BF348B1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0736" y="2611764"/>
                        <a:ext cx="11278328" cy="1078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A865303A-486B-4497-B9E0-625B902CDC68}"/>
              </a:ext>
            </a:extLst>
          </p:cNvPr>
          <p:cNvCxnSpPr/>
          <p:nvPr/>
        </p:nvCxnSpPr>
        <p:spPr>
          <a:xfrm flipV="1">
            <a:off x="2948668" y="3760877"/>
            <a:ext cx="0" cy="28204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8">
            <a:extLst>
              <a:ext uri="{FF2B5EF4-FFF2-40B4-BE49-F238E27FC236}">
                <a16:creationId xmlns:a16="http://schemas.microsoft.com/office/drawing/2014/main" id="{09FA555B-BDA8-406F-96FF-B4B8E5A49D69}"/>
              </a:ext>
            </a:extLst>
          </p:cNvPr>
          <p:cNvCxnSpPr/>
          <p:nvPr/>
        </p:nvCxnSpPr>
        <p:spPr>
          <a:xfrm flipV="1">
            <a:off x="2948668" y="6581351"/>
            <a:ext cx="3902298" cy="12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FE612EBB-7937-40D2-B30F-AA72BED44C5A}"/>
              </a:ext>
            </a:extLst>
          </p:cNvPr>
          <p:cNvSpPr txBox="1"/>
          <p:nvPr/>
        </p:nvSpPr>
        <p:spPr>
          <a:xfrm>
            <a:off x="2623127" y="3635654"/>
            <a:ext cx="218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P</a:t>
            </a:r>
            <a:endParaRPr lang="en-US" sz="2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5C579DD-C96C-49C9-B9C0-9966853B23D7}"/>
              </a:ext>
            </a:extLst>
          </p:cNvPr>
          <p:cNvSpPr txBox="1"/>
          <p:nvPr/>
        </p:nvSpPr>
        <p:spPr>
          <a:xfrm>
            <a:off x="6814939" y="6374131"/>
            <a:ext cx="218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Q</a:t>
            </a:r>
            <a:endParaRPr lang="en-US" sz="2200" dirty="0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453AF14-6A31-4FE6-8C1A-67435D727D1E}"/>
              </a:ext>
            </a:extLst>
          </p:cNvPr>
          <p:cNvCxnSpPr/>
          <p:nvPr/>
        </p:nvCxnSpPr>
        <p:spPr>
          <a:xfrm>
            <a:off x="3978977" y="4024337"/>
            <a:ext cx="1850256" cy="1871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02CB747-8C97-4AEC-B988-F94806032D95}"/>
              </a:ext>
            </a:extLst>
          </p:cNvPr>
          <p:cNvCxnSpPr/>
          <p:nvPr/>
        </p:nvCxnSpPr>
        <p:spPr>
          <a:xfrm flipV="1">
            <a:off x="3901703" y="4108608"/>
            <a:ext cx="1790163" cy="1854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84F3951-EEF1-4EE9-B70B-4A8748949CF5}"/>
              </a:ext>
            </a:extLst>
          </p:cNvPr>
          <p:cNvSpPr txBox="1"/>
          <p:nvPr/>
        </p:nvSpPr>
        <p:spPr>
          <a:xfrm>
            <a:off x="5627471" y="3844031"/>
            <a:ext cx="38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</a:t>
            </a:r>
            <a:endParaRPr lang="en-US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8281134-8140-4290-8774-6CAB17FBEC24}"/>
              </a:ext>
            </a:extLst>
          </p:cNvPr>
          <p:cNvSpPr txBox="1"/>
          <p:nvPr/>
        </p:nvSpPr>
        <p:spPr>
          <a:xfrm>
            <a:off x="5766986" y="5683563"/>
            <a:ext cx="38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</a:t>
            </a:r>
            <a:endParaRPr lang="en-US" dirty="0"/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CC61061E-C510-41AF-9C53-655C8F57318A}"/>
              </a:ext>
            </a:extLst>
          </p:cNvPr>
          <p:cNvCxnSpPr/>
          <p:nvPr/>
        </p:nvCxnSpPr>
        <p:spPr>
          <a:xfrm flipV="1">
            <a:off x="2948668" y="4958610"/>
            <a:ext cx="1931831" cy="128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221C8C48-FCDC-455B-A8D6-FA6CCB719332}"/>
              </a:ext>
            </a:extLst>
          </p:cNvPr>
          <p:cNvCxnSpPr/>
          <p:nvPr/>
        </p:nvCxnSpPr>
        <p:spPr>
          <a:xfrm>
            <a:off x="4880499" y="4958610"/>
            <a:ext cx="0" cy="16227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87C53579-4599-4260-BD78-1448362CAB1C}"/>
              </a:ext>
            </a:extLst>
          </p:cNvPr>
          <p:cNvCxnSpPr/>
          <p:nvPr/>
        </p:nvCxnSpPr>
        <p:spPr>
          <a:xfrm>
            <a:off x="3629096" y="4292648"/>
            <a:ext cx="1850256" cy="1871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E192B95-F3A4-478F-AC2F-0030AA86E8AD}"/>
              </a:ext>
            </a:extLst>
          </p:cNvPr>
          <p:cNvSpPr txBox="1"/>
          <p:nvPr/>
        </p:nvSpPr>
        <p:spPr>
          <a:xfrm>
            <a:off x="5417111" y="5951874"/>
            <a:ext cx="54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D`</a:t>
            </a:r>
            <a:endParaRPr lang="en-US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D167B72-B4B3-455A-B640-ED408AFD89E6}"/>
              </a:ext>
            </a:extLst>
          </p:cNvPr>
          <p:cNvSpPr txBox="1"/>
          <p:nvPr/>
        </p:nvSpPr>
        <p:spPr>
          <a:xfrm>
            <a:off x="4635800" y="6546452"/>
            <a:ext cx="721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60000</a:t>
            </a:r>
            <a:endParaRPr lang="en-US" sz="14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B8F31C8-AFB1-40D9-983C-F230360FF35C}"/>
              </a:ext>
            </a:extLst>
          </p:cNvPr>
          <p:cNvSpPr txBox="1"/>
          <p:nvPr/>
        </p:nvSpPr>
        <p:spPr>
          <a:xfrm>
            <a:off x="4066984" y="6557183"/>
            <a:ext cx="721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40000</a:t>
            </a:r>
            <a:endParaRPr lang="en-US" sz="1400" dirty="0"/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56F9F814-83F3-433F-AEF9-3BCAEA5D38BE}"/>
              </a:ext>
            </a:extLst>
          </p:cNvPr>
          <p:cNvCxnSpPr/>
          <p:nvPr/>
        </p:nvCxnSpPr>
        <p:spPr>
          <a:xfrm>
            <a:off x="4558526" y="4623761"/>
            <a:ext cx="0" cy="19575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B3099698-F10A-4F79-B3E5-D016E881C49F}"/>
              </a:ext>
            </a:extLst>
          </p:cNvPr>
          <p:cNvCxnSpPr/>
          <p:nvPr/>
        </p:nvCxnSpPr>
        <p:spPr>
          <a:xfrm>
            <a:off x="2948668" y="5240658"/>
            <a:ext cx="160985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D9AED9B0-B1AA-46F2-90BC-5444B02F81AF}"/>
              </a:ext>
            </a:extLst>
          </p:cNvPr>
          <p:cNvCxnSpPr/>
          <p:nvPr/>
        </p:nvCxnSpPr>
        <p:spPr>
          <a:xfrm>
            <a:off x="2933641" y="4581691"/>
            <a:ext cx="160985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4241EC82-6DCD-4353-92DB-282E34C51E32}"/>
              </a:ext>
            </a:extLst>
          </p:cNvPr>
          <p:cNvSpPr/>
          <p:nvPr/>
        </p:nvSpPr>
        <p:spPr>
          <a:xfrm>
            <a:off x="4515589" y="4546485"/>
            <a:ext cx="94455" cy="1159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6D82AA9C-D726-4751-993C-2CDD12CAD59C}"/>
              </a:ext>
            </a:extLst>
          </p:cNvPr>
          <p:cNvSpPr/>
          <p:nvPr/>
        </p:nvSpPr>
        <p:spPr>
          <a:xfrm>
            <a:off x="4513441" y="5162527"/>
            <a:ext cx="94455" cy="1159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3846202E-BB54-4A09-9A9B-BB9C3FEFC9FC}"/>
              </a:ext>
            </a:extLst>
          </p:cNvPr>
          <p:cNvSpPr/>
          <p:nvPr/>
        </p:nvSpPr>
        <p:spPr>
          <a:xfrm>
            <a:off x="4820391" y="4877044"/>
            <a:ext cx="94455" cy="1159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57D97FEE-0E39-478D-A6FB-0DA6404DA2FC}"/>
              </a:ext>
            </a:extLst>
          </p:cNvPr>
          <p:cNvSpPr txBox="1"/>
          <p:nvPr/>
        </p:nvSpPr>
        <p:spPr>
          <a:xfrm>
            <a:off x="2403461" y="4829268"/>
            <a:ext cx="701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2500</a:t>
            </a:r>
            <a:endParaRPr lang="en-US" sz="1400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58D24C2-C0A7-4398-AFE7-0F17AE660495}"/>
              </a:ext>
            </a:extLst>
          </p:cNvPr>
          <p:cNvSpPr txBox="1"/>
          <p:nvPr/>
        </p:nvSpPr>
        <p:spPr>
          <a:xfrm>
            <a:off x="2066721" y="5097579"/>
            <a:ext cx="98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</a:t>
            </a:r>
            <a:r>
              <a:rPr lang="pt-BR" sz="1200" dirty="0"/>
              <a:t>P = </a:t>
            </a:r>
            <a:r>
              <a:rPr lang="pt-BR" sz="1400" dirty="0"/>
              <a:t>2200</a:t>
            </a:r>
            <a:endParaRPr lang="en-US" sz="1400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5C46788-D630-400F-BFE4-2537C5851C89}"/>
              </a:ext>
            </a:extLst>
          </p:cNvPr>
          <p:cNvSpPr txBox="1"/>
          <p:nvPr/>
        </p:nvSpPr>
        <p:spPr>
          <a:xfrm>
            <a:off x="2064573" y="4451487"/>
            <a:ext cx="984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</a:t>
            </a:r>
            <a:r>
              <a:rPr lang="pt-BR" sz="1200" dirty="0"/>
              <a:t>C = </a:t>
            </a:r>
            <a:r>
              <a:rPr lang="pt-BR" sz="1400" dirty="0"/>
              <a:t>3000</a:t>
            </a:r>
            <a:endParaRPr lang="en-US" sz="1400" dirty="0"/>
          </a:p>
        </p:txBody>
      </p:sp>
      <p:sp>
        <p:nvSpPr>
          <p:cNvPr id="30" name="Chave esquerda 1">
            <a:extLst>
              <a:ext uri="{FF2B5EF4-FFF2-40B4-BE49-F238E27FC236}">
                <a16:creationId xmlns:a16="http://schemas.microsoft.com/office/drawing/2014/main" id="{1E9DB1C7-EE11-4E86-9A31-2823F2C66FBD}"/>
              </a:ext>
            </a:extLst>
          </p:cNvPr>
          <p:cNvSpPr/>
          <p:nvPr/>
        </p:nvSpPr>
        <p:spPr>
          <a:xfrm>
            <a:off x="1903333" y="4546485"/>
            <a:ext cx="191293" cy="7319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D7E4710C-3205-47FA-B62D-B99231C1C7A2}"/>
              </a:ext>
            </a:extLst>
          </p:cNvPr>
          <p:cNvSpPr txBox="1"/>
          <p:nvPr/>
        </p:nvSpPr>
        <p:spPr>
          <a:xfrm>
            <a:off x="333816" y="4709618"/>
            <a:ext cx="157165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t = </a:t>
            </a:r>
            <a:r>
              <a:rPr lang="pt-BR" dirty="0" err="1"/>
              <a:t>Pc</a:t>
            </a:r>
            <a:r>
              <a:rPr lang="pt-BR" dirty="0"/>
              <a:t> - 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13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4" grpId="0" animBg="1"/>
      <p:bldP spid="25" grpId="0" animBg="1"/>
      <p:bldP spid="28" grpId="0"/>
      <p:bldP spid="29" grpId="0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990317"/>
              </p:ext>
            </p:extLst>
          </p:nvPr>
        </p:nvGraphicFramePr>
        <p:xfrm>
          <a:off x="54952" y="393055"/>
          <a:ext cx="7851092" cy="19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01640" imgH="787320" progId="Equation.DSMT4">
                  <p:embed/>
                </p:oleObj>
              </mc:Choice>
              <mc:Fallback>
                <p:oleObj name="Equation" r:id="rId3" imgW="2501640" imgH="787320" progId="Equation.DSMT4">
                  <p:embed/>
                  <p:pic>
                    <p:nvPicPr>
                      <p:cNvPr id="7170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2" y="393055"/>
                        <a:ext cx="7851092" cy="196598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>
            <a:hlinkClick r:id="" action="ppaction://ole?verb=0"/>
            <a:extLst>
              <a:ext uri="{FF2B5EF4-FFF2-40B4-BE49-F238E27FC236}">
                <a16:creationId xmlns:a16="http://schemas.microsoft.com/office/drawing/2014/main" id="{57659A03-D5BB-4087-9F6F-922E797AFA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589172"/>
              </p:ext>
            </p:extLst>
          </p:nvPr>
        </p:nvGraphicFramePr>
        <p:xfrm>
          <a:off x="54951" y="2489545"/>
          <a:ext cx="7851092" cy="19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87520" imgH="799920" progId="Equation.3">
                  <p:embed/>
                </p:oleObj>
              </mc:Choice>
              <mc:Fallback>
                <p:oleObj name="Equation" r:id="rId5" imgW="2387520" imgH="799920" progId="Equation.3">
                  <p:embed/>
                  <p:pic>
                    <p:nvPicPr>
                      <p:cNvPr id="2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7659A03-D5BB-4087-9F6F-922E797AFA2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1" y="2489545"/>
                        <a:ext cx="7851092" cy="196598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>
            <a:extLst>
              <a:ext uri="{FF2B5EF4-FFF2-40B4-BE49-F238E27FC236}">
                <a16:creationId xmlns:a16="http://schemas.microsoft.com/office/drawing/2014/main" id="{6986290D-FB76-4102-9BDF-7CB286E20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93548"/>
              </p:ext>
            </p:extLst>
          </p:nvPr>
        </p:nvGraphicFramePr>
        <p:xfrm>
          <a:off x="54951" y="4584683"/>
          <a:ext cx="7851091" cy="2259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31760" imgH="876240" progId="Equation.DSMT4">
                  <p:embed/>
                </p:oleObj>
              </mc:Choice>
              <mc:Fallback>
                <p:oleObj name="Equation" r:id="rId7" imgW="2831760" imgH="876240" progId="Equation.DSMT4">
                  <p:embed/>
                  <p:pic>
                    <p:nvPicPr>
                      <p:cNvPr id="11" name="Object 12">
                        <a:extLst>
                          <a:ext uri="{FF2B5EF4-FFF2-40B4-BE49-F238E27FC236}">
                            <a16:creationId xmlns:a16="http://schemas.microsoft.com/office/drawing/2014/main" id="{6986290D-FB76-4102-9BDF-7CB286E20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1" y="4584683"/>
                        <a:ext cx="7851091" cy="225901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057E075C-8E1E-420B-B8D4-3C46DA4EBB59}"/>
              </a:ext>
            </a:extLst>
          </p:cNvPr>
          <p:cNvSpPr txBox="1"/>
          <p:nvPr/>
        </p:nvSpPr>
        <p:spPr>
          <a:xfrm>
            <a:off x="7891974" y="1081543"/>
            <a:ext cx="4304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Elasticidade-Preço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5E6723A-782C-4A3A-9DAF-1DC518E6C07E}"/>
              </a:ext>
            </a:extLst>
          </p:cNvPr>
          <p:cNvSpPr txBox="1"/>
          <p:nvPr/>
        </p:nvSpPr>
        <p:spPr>
          <a:xfrm>
            <a:off x="7889631" y="5426114"/>
            <a:ext cx="4304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Elasticidade-Cruzada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6C62C83-9338-4B6B-89B9-1553C68F2D16}"/>
              </a:ext>
            </a:extLst>
          </p:cNvPr>
          <p:cNvSpPr txBox="1"/>
          <p:nvPr/>
        </p:nvSpPr>
        <p:spPr>
          <a:xfrm>
            <a:off x="7915420" y="3172941"/>
            <a:ext cx="4304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Elasticidade-Renda</a:t>
            </a: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639653" y="937668"/>
            <a:ext cx="7232073" cy="3532909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9644" y="363497"/>
            <a:ext cx="11826030" cy="4883150"/>
          </a:xfrm>
          <a:noFill/>
        </p:spPr>
        <p:txBody>
          <a:bodyPr/>
          <a:lstStyle/>
          <a:p>
            <a:pPr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Dada a </a:t>
            </a:r>
            <a:r>
              <a:rPr lang="en-US" sz="2800" dirty="0" err="1">
                <a:solidFill>
                  <a:schemeClr val="tx1"/>
                </a:solidFill>
              </a:rPr>
              <a:t>relação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inversa</a:t>
            </a:r>
            <a:r>
              <a:rPr lang="en-US" sz="2800" dirty="0">
                <a:solidFill>
                  <a:schemeClr val="tx1"/>
                </a:solidFill>
              </a:rPr>
              <a:t> entre </a:t>
            </a:r>
            <a:r>
              <a:rPr lang="en-US" sz="2800" i="1" dirty="0">
                <a:solidFill>
                  <a:schemeClr val="tx1"/>
                </a:solidFill>
              </a:rPr>
              <a:t>P</a:t>
            </a:r>
            <a:r>
              <a:rPr lang="en-US" sz="2800" dirty="0">
                <a:solidFill>
                  <a:schemeClr val="tx1"/>
                </a:solidFill>
              </a:rPr>
              <a:t> e </a:t>
            </a:r>
            <a:r>
              <a:rPr lang="en-US" sz="2800" i="1" dirty="0">
                <a:solidFill>
                  <a:schemeClr val="tx1"/>
                </a:solidFill>
              </a:rPr>
              <a:t>Q</a:t>
            </a:r>
            <a:r>
              <a:rPr lang="en-US" sz="2800" dirty="0">
                <a:solidFill>
                  <a:schemeClr val="tx1"/>
                </a:solidFill>
              </a:rPr>
              <a:t>, a </a:t>
            </a:r>
            <a:r>
              <a:rPr lang="en-US" sz="2800" i="1" dirty="0">
                <a:solidFill>
                  <a:schemeClr val="tx1"/>
                </a:solidFill>
              </a:rPr>
              <a:t>E</a:t>
            </a:r>
            <a:r>
              <a:rPr lang="en-US" sz="2800" i="1" baseline="-25000" dirty="0">
                <a:solidFill>
                  <a:schemeClr val="tx1"/>
                </a:solidFill>
              </a:rPr>
              <a:t>P</a:t>
            </a:r>
            <a:r>
              <a:rPr lang="en-US" sz="2800" i="1" dirty="0">
                <a:solidFill>
                  <a:schemeClr val="tx1"/>
                </a:solidFill>
              </a:rPr>
              <a:t> é </a:t>
            </a:r>
            <a:r>
              <a:rPr lang="en-US" sz="2800" dirty="0">
                <a:solidFill>
                  <a:schemeClr val="tx1"/>
                </a:solidFill>
              </a:rPr>
              <a:t>um </a:t>
            </a:r>
            <a:r>
              <a:rPr lang="en-US" sz="2800" dirty="0" err="1">
                <a:solidFill>
                  <a:schemeClr val="tx1"/>
                </a:solidFill>
              </a:rPr>
              <a:t>número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negativo</a:t>
            </a:r>
            <a:r>
              <a:rPr lang="en-US" sz="2800" dirty="0">
                <a:solidFill>
                  <a:schemeClr val="tx1"/>
                </a:solidFill>
              </a:rPr>
              <a:t>.	</a:t>
            </a:r>
          </a:p>
        </p:txBody>
      </p:sp>
      <p:graphicFrame>
        <p:nvGraphicFramePr>
          <p:cNvPr id="8194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40124787"/>
              </p:ext>
            </p:extLst>
          </p:nvPr>
        </p:nvGraphicFramePr>
        <p:xfrm>
          <a:off x="1847311" y="1106519"/>
          <a:ext cx="17240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15640" progId="Equation.3">
                  <p:embed/>
                </p:oleObj>
              </mc:Choice>
              <mc:Fallback>
                <p:oleObj name="Equation" r:id="rId3" imgW="647640" imgH="215640" progId="Equation.3">
                  <p:embed/>
                  <p:pic>
                    <p:nvPicPr>
                      <p:cNvPr id="819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311" y="1106519"/>
                        <a:ext cx="17240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334857" y="1113301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spcBef>
                <a:spcPct val="40000"/>
              </a:spcBef>
              <a:buSzPct val="80000"/>
              <a:buFont typeface="Arial" panose="020B0604020202020204" pitchFamily="34" charset="0"/>
              <a:buChar char="•"/>
            </a:pPr>
            <a:r>
              <a:rPr lang="pt-BR" sz="2800" dirty="0">
                <a:latin typeface="Arial" charset="0"/>
              </a:rPr>
              <a:t>Se                  Elasticidade Unitária        </a:t>
            </a:r>
          </a:p>
          <a:p>
            <a:pPr marL="1257300" lvl="2" indent="-342900">
              <a:spcBef>
                <a:spcPct val="34000"/>
              </a:spcBef>
              <a:buSzPct val="40000"/>
              <a:buFont typeface="Arial" panose="020B0604020202020204" pitchFamily="34" charset="0"/>
              <a:buChar char="•"/>
            </a:pPr>
            <a:r>
              <a:rPr lang="pt-BR" b="1" dirty="0">
                <a:latin typeface="Arial" charset="0"/>
              </a:rPr>
              <a:t>P  e  Q   variam  na mesma proporção</a:t>
            </a:r>
          </a:p>
          <a:p>
            <a:pPr marL="914400" lvl="1" indent="-457200">
              <a:spcBef>
                <a:spcPct val="40000"/>
              </a:spcBef>
              <a:buSzPct val="80000"/>
              <a:buFont typeface="Arial" panose="020B0604020202020204" pitchFamily="34" charset="0"/>
              <a:buChar char="•"/>
            </a:pPr>
            <a:r>
              <a:rPr lang="pt-BR" sz="2800" dirty="0">
                <a:latin typeface="Arial" charset="0"/>
              </a:rPr>
              <a:t>Se                  Demanda Elástica             </a:t>
            </a:r>
          </a:p>
          <a:p>
            <a:pPr marL="1257300" lvl="2" indent="-342900">
              <a:spcBef>
                <a:spcPct val="34000"/>
              </a:spcBef>
              <a:buSzPct val="40000"/>
              <a:buFont typeface="Arial" panose="020B0604020202020204" pitchFamily="34" charset="0"/>
              <a:buChar char="•"/>
            </a:pPr>
            <a:r>
              <a:rPr lang="pt-BR" b="1" dirty="0">
                <a:latin typeface="Arial" charset="0"/>
              </a:rPr>
              <a:t>Q  varia  mais  que proporcionalmente</a:t>
            </a:r>
          </a:p>
          <a:p>
            <a:pPr marL="914400" lvl="1" indent="-457200">
              <a:spcBef>
                <a:spcPct val="40000"/>
              </a:spcBef>
              <a:buSzPct val="80000"/>
              <a:buFont typeface="Arial" panose="020B0604020202020204" pitchFamily="34" charset="0"/>
              <a:buChar char="•"/>
            </a:pPr>
            <a:r>
              <a:rPr lang="pt-BR" sz="2800" dirty="0">
                <a:latin typeface="Arial" charset="0"/>
              </a:rPr>
              <a:t>Se                   Demanda Inelástica           </a:t>
            </a:r>
          </a:p>
          <a:p>
            <a:pPr marL="1257300" lvl="2" indent="-342900">
              <a:spcBef>
                <a:spcPct val="34000"/>
              </a:spcBef>
              <a:buSzPct val="40000"/>
              <a:buFont typeface="Arial" panose="020B0604020202020204" pitchFamily="34" charset="0"/>
              <a:buChar char="•"/>
            </a:pPr>
            <a:r>
              <a:rPr lang="pt-BR" b="1" dirty="0">
                <a:latin typeface="Arial" charset="0"/>
              </a:rPr>
              <a:t>Q varia menos que proporcionalmente</a:t>
            </a:r>
          </a:p>
        </p:txBody>
      </p:sp>
      <p:graphicFrame>
        <p:nvGraphicFramePr>
          <p:cNvPr id="8195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85729174"/>
              </p:ext>
            </p:extLst>
          </p:nvPr>
        </p:nvGraphicFramePr>
        <p:xfrm>
          <a:off x="1812386" y="2211419"/>
          <a:ext cx="18208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47640" imgH="215640" progId="Equation.3">
                  <p:embed/>
                </p:oleObj>
              </mc:Choice>
              <mc:Fallback>
                <p:oleObj name="Equation" r:id="rId5" imgW="647640" imgH="215640" progId="Equation.3">
                  <p:embed/>
                  <p:pic>
                    <p:nvPicPr>
                      <p:cNvPr id="819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386" y="2211419"/>
                        <a:ext cx="18208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56962"/>
              </p:ext>
            </p:extLst>
          </p:nvPr>
        </p:nvGraphicFramePr>
        <p:xfrm>
          <a:off x="1749175" y="3311557"/>
          <a:ext cx="193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34680" imgH="215640" progId="Equation.3">
                  <p:embed/>
                </p:oleObj>
              </mc:Choice>
              <mc:Fallback>
                <p:oleObj name="Equation" r:id="rId7" imgW="634680" imgH="215640" progId="Equation.3">
                  <p:embed/>
                  <p:pic>
                    <p:nvPicPr>
                      <p:cNvPr id="819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175" y="3311557"/>
                        <a:ext cx="19383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E98E29FD-7B99-4293-8D6F-6FA23C3D0C49}"/>
              </a:ext>
            </a:extLst>
          </p:cNvPr>
          <p:cNvSpPr txBox="1"/>
          <p:nvPr/>
        </p:nvSpPr>
        <p:spPr>
          <a:xfrm>
            <a:off x="151226" y="4694443"/>
            <a:ext cx="11384281" cy="2043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Elasticidade-Preço da Demanda será maior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 1)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uanto maior o número de substitutos para o bem em questão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uanto  maior a  participação relativa do bem em questão no orçamento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uanto maior a essencialidade  do  bem  em questão.</a:t>
            </a:r>
          </a:p>
          <a:p>
            <a:pPr marL="457200" indent="-457200" algn="just">
              <a:lnSpc>
                <a:spcPct val="80000"/>
              </a:lnSpc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 demanda pode ser </a:t>
            </a:r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anelástica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ou infinitamente elástica.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plano de fundo preparatório concursos CNUI 2024</Template>
  <TotalTime>3983</TotalTime>
  <Words>5907</Words>
  <Application>Microsoft Office PowerPoint</Application>
  <PresentationFormat>Widescreen</PresentationFormat>
  <Paragraphs>653</Paragraphs>
  <Slides>74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74</vt:i4>
      </vt:variant>
    </vt:vector>
  </HeadingPairs>
  <TitlesOfParts>
    <vt:vector size="83" baseType="lpstr">
      <vt:lpstr>Arial</vt:lpstr>
      <vt:lpstr>Calibri</vt:lpstr>
      <vt:lpstr>Symbol</vt:lpstr>
      <vt:lpstr>Times New Roman</vt:lpstr>
      <vt:lpstr>Tw Cen MT</vt:lpstr>
      <vt:lpstr>Wingdings</vt:lpstr>
      <vt:lpstr>Wingdings 2</vt:lpstr>
      <vt:lpstr>Multiple Bars</vt:lpstr>
      <vt:lpstr>Equation</vt:lpstr>
      <vt:lpstr>Apresentação do PowerPoint</vt:lpstr>
      <vt:lpstr>O Mecanismo de Mercado</vt:lpstr>
      <vt:lpstr>Apresentação do PowerPoint</vt:lpstr>
      <vt:lpstr>Mudanças no Equilíbrio de Mercado</vt:lpstr>
      <vt:lpstr>Modificações na Oferta e Demanda</vt:lpstr>
      <vt:lpstr>As Curvas de Demanda e Oferta Algebricamente</vt:lpstr>
      <vt:lpstr>Elasticidades da Oferta e Demanda</vt:lpstr>
      <vt:lpstr>Apresentação do PowerPoint</vt:lpstr>
      <vt:lpstr>Apresentação do PowerPoint</vt:lpstr>
      <vt:lpstr>Apresentação do PowerPoint</vt:lpstr>
      <vt:lpstr>Apresentação do PowerPoint</vt:lpstr>
      <vt:lpstr>Um Caso Extremo: A Hipérbole Equilátera.</vt:lpstr>
      <vt:lpstr>Apresentação do PowerPoint</vt:lpstr>
      <vt:lpstr>Apresentação do PowerPoint</vt:lpstr>
      <vt:lpstr>Elasticidades de Curto prazo Versus  Elasticidades de Longo prazo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1) EPPGG – MPOG - 2008 </vt:lpstr>
      <vt:lpstr>Apresentação do PowerPoint</vt:lpstr>
      <vt:lpstr>2) EPPGG – MPOG - 2003 </vt:lpstr>
      <vt:lpstr>3) ANP – Economista - 2008 </vt:lpstr>
      <vt:lpstr>4) Analista – Economia – MPU - 2005 </vt:lpstr>
      <vt:lpstr>5) Analista – Economia – MPU - 2005 </vt:lpstr>
      <vt:lpstr>Apresentação do PowerPoint</vt:lpstr>
      <vt:lpstr>Apresentação do PowerPoint</vt:lpstr>
      <vt:lpstr>6) EPPGG – MPOG - 2013</vt:lpstr>
      <vt:lpstr>Apresentação do PowerPoint</vt:lpstr>
      <vt:lpstr>Apresentação do PowerPoint</vt:lpstr>
      <vt:lpstr>7) MPOG – EPPGG -  2009 – Gab2 </vt:lpstr>
      <vt:lpstr>Apresentação do PowerPoint</vt:lpstr>
      <vt:lpstr>8) Analista – Economia – MPU - 2005 </vt:lpstr>
      <vt:lpstr>9) Analista – Economia – MPU - 2005 </vt:lpstr>
      <vt:lpstr>Apresentação do PowerPoint</vt:lpstr>
      <vt:lpstr>10) Analista – Economia – MPU - 2005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12) CEBRASPE - PEBTT (IFF)/IFF/ Adm. Prod/2018</vt:lpstr>
      <vt:lpstr>Apresentação do PowerPoint</vt:lpstr>
      <vt:lpstr>13) CEBRASPE - AFCE / TCE-SC/Controle Externo/Economia/2016</vt:lpstr>
      <vt:lpstr>14) CEBRASPE - Aud CE/ TCE-PA/Adm./Econ./2016</vt:lpstr>
      <vt:lpstr>15) CEBRASPE - Aud CE /TCE-PA/Fiscalização/Eco/2016</vt:lpstr>
      <vt:lpstr>16) CEBRASPE - Aud CE / TCE-PA/Fiscalização/Eco/2016</vt:lpstr>
      <vt:lpstr>Apresentação do PowerPoint</vt:lpstr>
      <vt:lpstr>17) CEBRASPE - Aud CE / TCE-PA/Fiscalização/Eco/2016</vt:lpstr>
      <vt:lpstr>18) CEBRASPE - Aud CE/ TCE-PA/Planejamento/Eco/2016</vt:lpstr>
      <vt:lpstr>19) CEBRASPE - Tecnologia (FUB)/FUB/Neg. Imobiliários/2015</vt:lpstr>
      <vt:lpstr>Apresentação do PowerPoint</vt:lpstr>
      <vt:lpstr>20) CEBRASPE (CESPE) - AA (ANAC)/ ANAC/Área 3/2012</vt:lpstr>
      <vt:lpstr>21) CEBRASPE  - ACE (TCE-RO)/TCE-RO/Economia/2019</vt:lpstr>
      <vt:lpstr>Apresentação do PowerPoint</vt:lpstr>
      <vt:lpstr>22) CEBRASPE (CESPE) - Aud (CAGE RS)/SEFAZ RS/2018</vt:lpstr>
      <vt:lpstr>Apresentação do PowerPoint</vt:lpstr>
      <vt:lpstr>Apresentação do PowerPoint</vt:lpstr>
      <vt:lpstr>23) CEBRASPE - AFCE/ TCE-SC/Controle Externo/Eco/2016</vt:lpstr>
      <vt:lpstr>24) CEBRASPE - AA /TCE-ES/Administração-Economia/2013</vt:lpstr>
      <vt:lpstr>Apresentação do PowerPoint</vt:lpstr>
      <vt:lpstr>Apresentação do PowerPoint</vt:lpstr>
      <vt:lpstr>Apresentação do PowerPoint</vt:lpstr>
      <vt:lpstr>Apresentação do PowerPoint</vt:lpstr>
      <vt:lpstr>25) CEBRASPE  - ACE / TCE-MG/Ciências Econômicas/2018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226</cp:revision>
  <dcterms:created xsi:type="dcterms:W3CDTF">2000-03-16T15:04:42Z</dcterms:created>
  <dcterms:modified xsi:type="dcterms:W3CDTF">2024-02-23T00:25:48Z</dcterms:modified>
</cp:coreProperties>
</file>