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71"/>
  </p:notesMasterIdLst>
  <p:handoutMasterIdLst>
    <p:handoutMasterId r:id="rId72"/>
  </p:handoutMasterIdLst>
  <p:sldIdLst>
    <p:sldId id="256" r:id="rId2"/>
    <p:sldId id="568" r:id="rId3"/>
    <p:sldId id="569" r:id="rId4"/>
    <p:sldId id="570" r:id="rId5"/>
    <p:sldId id="515" r:id="rId6"/>
    <p:sldId id="559" r:id="rId7"/>
    <p:sldId id="560" r:id="rId8"/>
    <p:sldId id="561" r:id="rId9"/>
    <p:sldId id="562" r:id="rId10"/>
    <p:sldId id="516" r:id="rId11"/>
    <p:sldId id="564" r:id="rId12"/>
    <p:sldId id="565" r:id="rId13"/>
    <p:sldId id="566" r:id="rId14"/>
    <p:sldId id="517" r:id="rId15"/>
    <p:sldId id="571" r:id="rId16"/>
    <p:sldId id="572" r:id="rId17"/>
    <p:sldId id="518" r:id="rId18"/>
    <p:sldId id="519" r:id="rId19"/>
    <p:sldId id="573" r:id="rId20"/>
    <p:sldId id="520" r:id="rId21"/>
    <p:sldId id="574" r:id="rId22"/>
    <p:sldId id="575" r:id="rId23"/>
    <p:sldId id="521" r:id="rId24"/>
    <p:sldId id="522" r:id="rId25"/>
    <p:sldId id="576" r:id="rId26"/>
    <p:sldId id="523" r:id="rId27"/>
    <p:sldId id="524" r:id="rId28"/>
    <p:sldId id="525" r:id="rId29"/>
    <p:sldId id="526" r:id="rId30"/>
    <p:sldId id="577" r:id="rId31"/>
    <p:sldId id="578" r:id="rId32"/>
    <p:sldId id="527" r:id="rId33"/>
    <p:sldId id="579" r:id="rId34"/>
    <p:sldId id="528" r:id="rId35"/>
    <p:sldId id="580" r:id="rId36"/>
    <p:sldId id="529" r:id="rId37"/>
    <p:sldId id="530" r:id="rId38"/>
    <p:sldId id="581" r:id="rId39"/>
    <p:sldId id="531" r:id="rId40"/>
    <p:sldId id="532" r:id="rId41"/>
    <p:sldId id="533" r:id="rId42"/>
    <p:sldId id="585" r:id="rId43"/>
    <p:sldId id="534" r:id="rId44"/>
    <p:sldId id="535" r:id="rId45"/>
    <p:sldId id="536" r:id="rId46"/>
    <p:sldId id="538" r:id="rId47"/>
    <p:sldId id="539" r:id="rId48"/>
    <p:sldId id="540" r:id="rId49"/>
    <p:sldId id="541" r:id="rId50"/>
    <p:sldId id="542" r:id="rId51"/>
    <p:sldId id="543" r:id="rId52"/>
    <p:sldId id="582" r:id="rId53"/>
    <p:sldId id="544" r:id="rId54"/>
    <p:sldId id="545" r:id="rId55"/>
    <p:sldId id="546" r:id="rId56"/>
    <p:sldId id="547" r:id="rId57"/>
    <p:sldId id="537" r:id="rId58"/>
    <p:sldId id="514" r:id="rId59"/>
    <p:sldId id="548" r:id="rId60"/>
    <p:sldId id="549" r:id="rId61"/>
    <p:sldId id="583" r:id="rId62"/>
    <p:sldId id="550" r:id="rId63"/>
    <p:sldId id="551" r:id="rId64"/>
    <p:sldId id="552" r:id="rId65"/>
    <p:sldId id="584" r:id="rId66"/>
    <p:sldId id="553" r:id="rId67"/>
    <p:sldId id="554" r:id="rId68"/>
    <p:sldId id="586" r:id="rId69"/>
    <p:sldId id="587" r:id="rId70"/>
  </p:sldIdLst>
  <p:sldSz cx="12192000" cy="6858000"/>
  <p:notesSz cx="7104063" cy="10234613"/>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99CCFF"/>
    <a:srgbClr val="FFFFFF"/>
    <a:srgbClr val="CCECFF"/>
    <a:srgbClr val="EAEAEA"/>
    <a:srgbClr val="FF3300"/>
    <a:srgbClr val="99FF99"/>
    <a:srgbClr val="00FF99"/>
    <a:srgbClr val="C4E3B5"/>
    <a:srgbClr val="DAED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CD5AD0-A580-4884-8318-4E36CCC8593E}" v="98" dt="2024-03-09T16:39:50.2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13" autoAdjust="0"/>
    <p:restoredTop sz="96949" autoAdjust="0"/>
  </p:normalViewPr>
  <p:slideViewPr>
    <p:cSldViewPr snapToGrid="0">
      <p:cViewPr varScale="1">
        <p:scale>
          <a:sx n="78" d="100"/>
          <a:sy n="78" d="100"/>
        </p:scale>
        <p:origin x="1147" y="72"/>
      </p:cViewPr>
      <p:guideLst>
        <p:guide orient="horz" pos="2160"/>
        <p:guide pos="3840"/>
      </p:guideLst>
    </p:cSldViewPr>
  </p:slideViewPr>
  <p:outlineViewPr>
    <p:cViewPr>
      <p:scale>
        <a:sx n="33" d="100"/>
        <a:sy n="33" d="100"/>
      </p:scale>
      <p:origin x="0" y="17938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37" d="100"/>
          <a:sy n="37" d="100"/>
        </p:scale>
        <p:origin x="-1470" y="-96"/>
      </p:cViewPr>
      <p:guideLst>
        <p:guide orient="horz" pos="3224"/>
        <p:guide pos="223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onio Carlos Assumpção" userId="6220ee74a8c688f2" providerId="LiveId" clId="{46CD5AD0-A580-4884-8318-4E36CCC8593E}"/>
    <pc:docChg chg="custSel delSld modSld modMainMaster">
      <pc:chgData name="Antonio Carlos Assumpção" userId="6220ee74a8c688f2" providerId="LiveId" clId="{46CD5AD0-A580-4884-8318-4E36CCC8593E}" dt="2024-03-09T16:45:19.804" v="899" actId="1036"/>
      <pc:docMkLst>
        <pc:docMk/>
      </pc:docMkLst>
      <pc:sldChg chg="addSp delSp modSp mod">
        <pc:chgData name="Antonio Carlos Assumpção" userId="6220ee74a8c688f2" providerId="LiveId" clId="{46CD5AD0-A580-4884-8318-4E36CCC8593E}" dt="2024-03-09T16:29:57.285" v="50" actId="20577"/>
        <pc:sldMkLst>
          <pc:docMk/>
          <pc:sldMk cId="0" sldId="256"/>
        </pc:sldMkLst>
        <pc:spChg chg="add mod">
          <ac:chgData name="Antonio Carlos Assumpção" userId="6220ee74a8c688f2" providerId="LiveId" clId="{46CD5AD0-A580-4884-8318-4E36CCC8593E}" dt="2024-03-09T16:29:57.285" v="50" actId="20577"/>
          <ac:spMkLst>
            <pc:docMk/>
            <pc:sldMk cId="0" sldId="256"/>
            <ac:spMk id="2" creationId="{16EC626A-085B-6DC7-92D7-3642F1BFF2DA}"/>
          </ac:spMkLst>
        </pc:spChg>
        <pc:spChg chg="add mod">
          <ac:chgData name="Antonio Carlos Assumpção" userId="6220ee74a8c688f2" providerId="LiveId" clId="{46CD5AD0-A580-4884-8318-4E36CCC8593E}" dt="2024-03-09T16:28:03.442" v="3"/>
          <ac:spMkLst>
            <pc:docMk/>
            <pc:sldMk cId="0" sldId="256"/>
            <ac:spMk id="5" creationId="{15CAAABD-E072-134F-46C3-2FDF30CA5EE0}"/>
          </ac:spMkLst>
        </pc:spChg>
        <pc:spChg chg="del">
          <ac:chgData name="Antonio Carlos Assumpção" userId="6220ee74a8c688f2" providerId="LiveId" clId="{46CD5AD0-A580-4884-8318-4E36CCC8593E}" dt="2024-03-09T16:27:15.509" v="1" actId="478"/>
          <ac:spMkLst>
            <pc:docMk/>
            <pc:sldMk cId="0" sldId="256"/>
            <ac:spMk id="8" creationId="{45EBC491-A5DB-48ED-A3FF-43464FAB831E}"/>
          </ac:spMkLst>
        </pc:spChg>
        <pc:spChg chg="del">
          <ac:chgData name="Antonio Carlos Assumpção" userId="6220ee74a8c688f2" providerId="LiveId" clId="{46CD5AD0-A580-4884-8318-4E36CCC8593E}" dt="2024-03-09T16:27:18.437" v="2" actId="478"/>
          <ac:spMkLst>
            <pc:docMk/>
            <pc:sldMk cId="0" sldId="256"/>
            <ac:spMk id="10" creationId="{66A081C4-A18C-4276-B023-07FF696FB146}"/>
          </ac:spMkLst>
        </pc:spChg>
        <pc:picChg chg="del">
          <ac:chgData name="Antonio Carlos Assumpção" userId="6220ee74a8c688f2" providerId="LiveId" clId="{46CD5AD0-A580-4884-8318-4E36CCC8593E}" dt="2024-03-09T16:27:12.421" v="0" actId="478"/>
          <ac:picMkLst>
            <pc:docMk/>
            <pc:sldMk cId="0" sldId="256"/>
            <ac:picMk id="3" creationId="{83A5E401-D48E-4545-8041-38F00FFF2F6B}"/>
          </ac:picMkLst>
        </pc:picChg>
        <pc:picChg chg="add mod">
          <ac:chgData name="Antonio Carlos Assumpção" userId="6220ee74a8c688f2" providerId="LiveId" clId="{46CD5AD0-A580-4884-8318-4E36CCC8593E}" dt="2024-03-09T16:28:03.442" v="3"/>
          <ac:picMkLst>
            <pc:docMk/>
            <pc:sldMk cId="0" sldId="256"/>
            <ac:picMk id="4" creationId="{BEB82E94-2AE0-8FBC-BAF5-8483F038F8C1}"/>
          </ac:picMkLst>
        </pc:picChg>
      </pc:sldChg>
      <pc:sldChg chg="del">
        <pc:chgData name="Antonio Carlos Assumpção" userId="6220ee74a8c688f2" providerId="LiveId" clId="{46CD5AD0-A580-4884-8318-4E36CCC8593E}" dt="2024-03-09T16:29:28.004" v="7" actId="47"/>
        <pc:sldMkLst>
          <pc:docMk/>
          <pc:sldMk cId="921700217" sldId="512"/>
        </pc:sldMkLst>
      </pc:sldChg>
      <pc:sldChg chg="modSp mod">
        <pc:chgData name="Antonio Carlos Assumpção" userId="6220ee74a8c688f2" providerId="LiveId" clId="{46CD5AD0-A580-4884-8318-4E36CCC8593E}" dt="2024-03-09T16:42:34.652" v="752" actId="1036"/>
        <pc:sldMkLst>
          <pc:docMk/>
          <pc:sldMk cId="1499969446" sldId="514"/>
        </pc:sldMkLst>
        <pc:spChg chg="mod">
          <ac:chgData name="Antonio Carlos Assumpção" userId="6220ee74a8c688f2" providerId="LiveId" clId="{46CD5AD0-A580-4884-8318-4E36CCC8593E}" dt="2024-03-09T16:42:34.652" v="752" actId="1036"/>
          <ac:spMkLst>
            <pc:docMk/>
            <pc:sldMk cId="1499969446" sldId="514"/>
            <ac:spMk id="2" creationId="{D10C358E-6F92-4B9C-945F-B45396DC6457}"/>
          </ac:spMkLst>
        </pc:spChg>
        <pc:spChg chg="mod">
          <ac:chgData name="Antonio Carlos Assumpção" userId="6220ee74a8c688f2" providerId="LiveId" clId="{46CD5AD0-A580-4884-8318-4E36CCC8593E}" dt="2024-03-09T16:42:34.652" v="752" actId="1036"/>
          <ac:spMkLst>
            <pc:docMk/>
            <pc:sldMk cId="1499969446" sldId="514"/>
            <ac:spMk id="3" creationId="{FF35F94D-606E-45B3-936D-39B982749F79}"/>
          </ac:spMkLst>
        </pc:spChg>
        <pc:spChg chg="mod">
          <ac:chgData name="Antonio Carlos Assumpção" userId="6220ee74a8c688f2" providerId="LiveId" clId="{46CD5AD0-A580-4884-8318-4E36CCC8593E}" dt="2024-03-09T16:42:34.652" v="752" actId="1036"/>
          <ac:spMkLst>
            <pc:docMk/>
            <pc:sldMk cId="1499969446" sldId="514"/>
            <ac:spMk id="4" creationId="{1293BAAD-1A2F-4E6B-975B-5B01D6E55750}"/>
          </ac:spMkLst>
        </pc:spChg>
      </pc:sldChg>
      <pc:sldChg chg="modSp mod">
        <pc:chgData name="Antonio Carlos Assumpção" userId="6220ee74a8c688f2" providerId="LiveId" clId="{46CD5AD0-A580-4884-8318-4E36CCC8593E}" dt="2024-03-09T16:30:48.422" v="86" actId="1036"/>
        <pc:sldMkLst>
          <pc:docMk/>
          <pc:sldMk cId="95538025" sldId="515"/>
        </pc:sldMkLst>
        <pc:spChg chg="mod">
          <ac:chgData name="Antonio Carlos Assumpção" userId="6220ee74a8c688f2" providerId="LiveId" clId="{46CD5AD0-A580-4884-8318-4E36CCC8593E}" dt="2024-03-09T16:30:48.422" v="86" actId="1036"/>
          <ac:spMkLst>
            <pc:docMk/>
            <pc:sldMk cId="95538025" sldId="515"/>
            <ac:spMk id="4" creationId="{E924E7AE-6D3E-44A4-B9A7-1EDDCE7B46E8}"/>
          </ac:spMkLst>
        </pc:spChg>
        <pc:spChg chg="mod">
          <ac:chgData name="Antonio Carlos Assumpção" userId="6220ee74a8c688f2" providerId="LiveId" clId="{46CD5AD0-A580-4884-8318-4E36CCC8593E}" dt="2024-03-09T16:30:48.422" v="86" actId="1036"/>
          <ac:spMkLst>
            <pc:docMk/>
            <pc:sldMk cId="95538025" sldId="515"/>
            <ac:spMk id="5" creationId="{713105B7-4F87-43BA-9F77-EB2101349395}"/>
          </ac:spMkLst>
        </pc:spChg>
        <pc:spChg chg="mod">
          <ac:chgData name="Antonio Carlos Assumpção" userId="6220ee74a8c688f2" providerId="LiveId" clId="{46CD5AD0-A580-4884-8318-4E36CCC8593E}" dt="2024-03-09T16:30:48.422" v="86" actId="1036"/>
          <ac:spMkLst>
            <pc:docMk/>
            <pc:sldMk cId="95538025" sldId="515"/>
            <ac:spMk id="6" creationId="{396EBA40-F7E0-4F38-A32C-38973A02C144}"/>
          </ac:spMkLst>
        </pc:spChg>
      </pc:sldChg>
      <pc:sldChg chg="modSp mod">
        <pc:chgData name="Antonio Carlos Assumpção" userId="6220ee74a8c688f2" providerId="LiveId" clId="{46CD5AD0-A580-4884-8318-4E36CCC8593E}" dt="2024-03-09T16:31:42.819" v="141" actId="1036"/>
        <pc:sldMkLst>
          <pc:docMk/>
          <pc:sldMk cId="1687854145" sldId="516"/>
        </pc:sldMkLst>
        <pc:spChg chg="mod">
          <ac:chgData name="Antonio Carlos Assumpção" userId="6220ee74a8c688f2" providerId="LiveId" clId="{46CD5AD0-A580-4884-8318-4E36CCC8593E}" dt="2024-03-09T16:31:42.819" v="141" actId="1036"/>
          <ac:spMkLst>
            <pc:docMk/>
            <pc:sldMk cId="1687854145" sldId="516"/>
            <ac:spMk id="4" creationId="{B18AF5C7-DE0A-4845-B461-380B804AEF24}"/>
          </ac:spMkLst>
        </pc:spChg>
        <pc:spChg chg="mod">
          <ac:chgData name="Antonio Carlos Assumpção" userId="6220ee74a8c688f2" providerId="LiveId" clId="{46CD5AD0-A580-4884-8318-4E36CCC8593E}" dt="2024-03-09T16:31:42.819" v="141" actId="1036"/>
          <ac:spMkLst>
            <pc:docMk/>
            <pc:sldMk cId="1687854145" sldId="516"/>
            <ac:spMk id="5" creationId="{AB5B18AD-D8CA-48BA-BBA5-64FDB67DD152}"/>
          </ac:spMkLst>
        </pc:spChg>
        <pc:spChg chg="mod">
          <ac:chgData name="Antonio Carlos Assumpção" userId="6220ee74a8c688f2" providerId="LiveId" clId="{46CD5AD0-A580-4884-8318-4E36CCC8593E}" dt="2024-03-09T16:31:42.819" v="141" actId="1036"/>
          <ac:spMkLst>
            <pc:docMk/>
            <pc:sldMk cId="1687854145" sldId="516"/>
            <ac:spMk id="6" creationId="{F3E19AC9-00D6-4923-AC7D-CE7CE9CB4297}"/>
          </ac:spMkLst>
        </pc:spChg>
      </pc:sldChg>
      <pc:sldChg chg="modSp mod">
        <pc:chgData name="Antonio Carlos Assumpção" userId="6220ee74a8c688f2" providerId="LiveId" clId="{46CD5AD0-A580-4884-8318-4E36CCC8593E}" dt="2024-03-09T16:32:14.781" v="188" actId="1036"/>
        <pc:sldMkLst>
          <pc:docMk/>
          <pc:sldMk cId="3385191997" sldId="517"/>
        </pc:sldMkLst>
        <pc:spChg chg="mod">
          <ac:chgData name="Antonio Carlos Assumpção" userId="6220ee74a8c688f2" providerId="LiveId" clId="{46CD5AD0-A580-4884-8318-4E36CCC8593E}" dt="2024-03-09T16:32:14.781" v="188" actId="1036"/>
          <ac:spMkLst>
            <pc:docMk/>
            <pc:sldMk cId="3385191997" sldId="517"/>
            <ac:spMk id="4" creationId="{8F688C1A-6434-4927-B9E2-D6EB5A145F91}"/>
          </ac:spMkLst>
        </pc:spChg>
        <pc:spChg chg="mod">
          <ac:chgData name="Antonio Carlos Assumpção" userId="6220ee74a8c688f2" providerId="LiveId" clId="{46CD5AD0-A580-4884-8318-4E36CCC8593E}" dt="2024-03-09T16:32:14.781" v="188" actId="1036"/>
          <ac:spMkLst>
            <pc:docMk/>
            <pc:sldMk cId="3385191997" sldId="517"/>
            <ac:spMk id="5" creationId="{1D409253-4EA7-4670-9ECA-0DD6A16CC20D}"/>
          </ac:spMkLst>
        </pc:spChg>
        <pc:spChg chg="mod">
          <ac:chgData name="Antonio Carlos Assumpção" userId="6220ee74a8c688f2" providerId="LiveId" clId="{46CD5AD0-A580-4884-8318-4E36CCC8593E}" dt="2024-03-09T16:32:14.781" v="188" actId="1036"/>
          <ac:spMkLst>
            <pc:docMk/>
            <pc:sldMk cId="3385191997" sldId="517"/>
            <ac:spMk id="7" creationId="{A05488C8-F5B5-4419-A925-3F3B5FBE6915}"/>
          </ac:spMkLst>
        </pc:spChg>
        <pc:graphicFrameChg chg="mod">
          <ac:chgData name="Antonio Carlos Assumpção" userId="6220ee74a8c688f2" providerId="LiveId" clId="{46CD5AD0-A580-4884-8318-4E36CCC8593E}" dt="2024-03-09T16:32:14.781" v="188" actId="1036"/>
          <ac:graphicFrameMkLst>
            <pc:docMk/>
            <pc:sldMk cId="3385191997" sldId="517"/>
            <ac:graphicFrameMk id="6" creationId="{DED038F8-7C31-4458-83DA-D6E3176FB195}"/>
          </ac:graphicFrameMkLst>
        </pc:graphicFrameChg>
      </pc:sldChg>
      <pc:sldChg chg="modSp">
        <pc:chgData name="Antonio Carlos Assumpção" userId="6220ee74a8c688f2" providerId="LiveId" clId="{46CD5AD0-A580-4884-8318-4E36CCC8593E}" dt="2024-03-09T16:36:09.195" v="241" actId="1036"/>
        <pc:sldMkLst>
          <pc:docMk/>
          <pc:sldMk cId="4079054866" sldId="518"/>
        </pc:sldMkLst>
        <pc:spChg chg="mod">
          <ac:chgData name="Antonio Carlos Assumpção" userId="6220ee74a8c688f2" providerId="LiveId" clId="{46CD5AD0-A580-4884-8318-4E36CCC8593E}" dt="2024-03-09T16:36:09.195" v="241" actId="1036"/>
          <ac:spMkLst>
            <pc:docMk/>
            <pc:sldMk cId="4079054866" sldId="518"/>
            <ac:spMk id="4" creationId="{1D273CAD-655E-4B2B-A92A-F0D812F70519}"/>
          </ac:spMkLst>
        </pc:spChg>
        <pc:spChg chg="mod">
          <ac:chgData name="Antonio Carlos Assumpção" userId="6220ee74a8c688f2" providerId="LiveId" clId="{46CD5AD0-A580-4884-8318-4E36CCC8593E}" dt="2024-03-09T16:36:09.195" v="241" actId="1036"/>
          <ac:spMkLst>
            <pc:docMk/>
            <pc:sldMk cId="4079054866" sldId="518"/>
            <ac:spMk id="5" creationId="{D144219C-3CCE-4A14-9A0C-6A5F0A941B2D}"/>
          </ac:spMkLst>
        </pc:spChg>
        <pc:spChg chg="mod">
          <ac:chgData name="Antonio Carlos Assumpção" userId="6220ee74a8c688f2" providerId="LiveId" clId="{46CD5AD0-A580-4884-8318-4E36CCC8593E}" dt="2024-03-09T16:36:09.195" v="241" actId="1036"/>
          <ac:spMkLst>
            <pc:docMk/>
            <pc:sldMk cId="4079054866" sldId="518"/>
            <ac:spMk id="6" creationId="{2F2624B4-F11C-4361-B5AC-F7066AFB474B}"/>
          </ac:spMkLst>
        </pc:spChg>
        <pc:graphicFrameChg chg="mod">
          <ac:chgData name="Antonio Carlos Assumpção" userId="6220ee74a8c688f2" providerId="LiveId" clId="{46CD5AD0-A580-4884-8318-4E36CCC8593E}" dt="2024-03-09T16:36:09.195" v="241" actId="1036"/>
          <ac:graphicFrameMkLst>
            <pc:docMk/>
            <pc:sldMk cId="4079054866" sldId="518"/>
            <ac:graphicFrameMk id="7" creationId="{AA6EE86D-3103-4AC7-9078-13F3F96F615E}"/>
          </ac:graphicFrameMkLst>
        </pc:graphicFrameChg>
      </pc:sldChg>
      <pc:sldChg chg="modSp mod">
        <pc:chgData name="Antonio Carlos Assumpção" userId="6220ee74a8c688f2" providerId="LiveId" clId="{46CD5AD0-A580-4884-8318-4E36CCC8593E}" dt="2024-03-09T16:36:17.857" v="251" actId="1036"/>
        <pc:sldMkLst>
          <pc:docMk/>
          <pc:sldMk cId="877907255" sldId="519"/>
        </pc:sldMkLst>
        <pc:spChg chg="mod">
          <ac:chgData name="Antonio Carlos Assumpção" userId="6220ee74a8c688f2" providerId="LiveId" clId="{46CD5AD0-A580-4884-8318-4E36CCC8593E}" dt="2024-03-09T16:36:17.857" v="251" actId="1036"/>
          <ac:spMkLst>
            <pc:docMk/>
            <pc:sldMk cId="877907255" sldId="519"/>
            <ac:spMk id="10" creationId="{599128A2-6749-4387-B8EC-E27CFAFE9C9F}"/>
          </ac:spMkLst>
        </pc:spChg>
        <pc:spChg chg="mod">
          <ac:chgData name="Antonio Carlos Assumpção" userId="6220ee74a8c688f2" providerId="LiveId" clId="{46CD5AD0-A580-4884-8318-4E36CCC8593E}" dt="2024-03-09T16:36:17.857" v="251" actId="1036"/>
          <ac:spMkLst>
            <pc:docMk/>
            <pc:sldMk cId="877907255" sldId="519"/>
            <ac:spMk id="11" creationId="{A1319C21-54FD-4C71-AD2C-77A480A94226}"/>
          </ac:spMkLst>
        </pc:spChg>
        <pc:graphicFrameChg chg="mod">
          <ac:chgData name="Antonio Carlos Assumpção" userId="6220ee74a8c688f2" providerId="LiveId" clId="{46CD5AD0-A580-4884-8318-4E36CCC8593E}" dt="2024-03-09T16:36:17.857" v="251" actId="1036"/>
          <ac:graphicFrameMkLst>
            <pc:docMk/>
            <pc:sldMk cId="877907255" sldId="519"/>
            <ac:graphicFrameMk id="5" creationId="{7AF7B69F-5612-4A84-9096-BA22D53D61A9}"/>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6" creationId="{F33DAD36-22F7-468B-B9BC-06C95A3C5158}"/>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7" creationId="{CB83EB93-C9B7-47EC-8020-BD3AF075E629}"/>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8" creationId="{8F4413C0-E5E8-49EC-80F4-FDBAAB972834}"/>
          </ac:graphicFrameMkLst>
        </pc:graphicFrameChg>
        <pc:graphicFrameChg chg="mod">
          <ac:chgData name="Antonio Carlos Assumpção" userId="6220ee74a8c688f2" providerId="LiveId" clId="{46CD5AD0-A580-4884-8318-4E36CCC8593E}" dt="2024-03-09T16:36:17.857" v="251" actId="1036"/>
          <ac:graphicFrameMkLst>
            <pc:docMk/>
            <pc:sldMk cId="877907255" sldId="519"/>
            <ac:graphicFrameMk id="9" creationId="{169542DE-0991-48E8-9C55-43FC53204B99}"/>
          </ac:graphicFrameMkLst>
        </pc:graphicFrameChg>
      </pc:sldChg>
      <pc:sldChg chg="modSp">
        <pc:chgData name="Antonio Carlos Assumpção" userId="6220ee74a8c688f2" providerId="LiveId" clId="{46CD5AD0-A580-4884-8318-4E36CCC8593E}" dt="2024-03-09T16:36:31.927" v="280" actId="1036"/>
        <pc:sldMkLst>
          <pc:docMk/>
          <pc:sldMk cId="4037360303" sldId="520"/>
        </pc:sldMkLst>
        <pc:spChg chg="mod">
          <ac:chgData name="Antonio Carlos Assumpção" userId="6220ee74a8c688f2" providerId="LiveId" clId="{46CD5AD0-A580-4884-8318-4E36CCC8593E}" dt="2024-03-09T16:36:31.927" v="280" actId="1036"/>
          <ac:spMkLst>
            <pc:docMk/>
            <pc:sldMk cId="4037360303" sldId="520"/>
            <ac:spMk id="2" creationId="{EF3A77B7-7549-4237-8CC7-C9C689E757F8}"/>
          </ac:spMkLst>
        </pc:spChg>
        <pc:spChg chg="mod">
          <ac:chgData name="Antonio Carlos Assumpção" userId="6220ee74a8c688f2" providerId="LiveId" clId="{46CD5AD0-A580-4884-8318-4E36CCC8593E}" dt="2024-03-09T16:36:31.927" v="280" actId="1036"/>
          <ac:spMkLst>
            <pc:docMk/>
            <pc:sldMk cId="4037360303" sldId="520"/>
            <ac:spMk id="4" creationId="{3AC3DC8E-534B-4E8E-895B-A8A73E84361C}"/>
          </ac:spMkLst>
        </pc:spChg>
        <pc:spChg chg="mod">
          <ac:chgData name="Antonio Carlos Assumpção" userId="6220ee74a8c688f2" providerId="LiveId" clId="{46CD5AD0-A580-4884-8318-4E36CCC8593E}" dt="2024-03-09T16:36:31.927" v="280" actId="1036"/>
          <ac:spMkLst>
            <pc:docMk/>
            <pc:sldMk cId="4037360303" sldId="520"/>
            <ac:spMk id="5" creationId="{DCC0A037-2A4F-4E11-B947-01131735D4A2}"/>
          </ac:spMkLst>
        </pc:spChg>
        <pc:spChg chg="mod">
          <ac:chgData name="Antonio Carlos Assumpção" userId="6220ee74a8c688f2" providerId="LiveId" clId="{46CD5AD0-A580-4884-8318-4E36CCC8593E}" dt="2024-03-09T16:36:31.927" v="280" actId="1036"/>
          <ac:spMkLst>
            <pc:docMk/>
            <pc:sldMk cId="4037360303" sldId="520"/>
            <ac:spMk id="7" creationId="{6D62C98C-0FCB-4DCE-AFE0-A488A9C010AA}"/>
          </ac:spMkLst>
        </pc:spChg>
      </pc:sldChg>
      <pc:sldChg chg="modSp mod">
        <pc:chgData name="Antonio Carlos Assumpção" userId="6220ee74a8c688f2" providerId="LiveId" clId="{46CD5AD0-A580-4884-8318-4E36CCC8593E}" dt="2024-03-09T16:36:40.663" v="292" actId="1036"/>
        <pc:sldMkLst>
          <pc:docMk/>
          <pc:sldMk cId="1146497360" sldId="521"/>
        </pc:sldMkLst>
        <pc:spChg chg="mod">
          <ac:chgData name="Antonio Carlos Assumpção" userId="6220ee74a8c688f2" providerId="LiveId" clId="{46CD5AD0-A580-4884-8318-4E36CCC8593E}" dt="2024-03-09T16:36:40.663" v="292" actId="1036"/>
          <ac:spMkLst>
            <pc:docMk/>
            <pc:sldMk cId="1146497360" sldId="521"/>
            <ac:spMk id="4" creationId="{279A0AD4-E802-4941-BB29-87232AB715DC}"/>
          </ac:spMkLst>
        </pc:spChg>
        <pc:spChg chg="mod">
          <ac:chgData name="Antonio Carlos Assumpção" userId="6220ee74a8c688f2" providerId="LiveId" clId="{46CD5AD0-A580-4884-8318-4E36CCC8593E}" dt="2024-03-09T16:36:40.663" v="292" actId="1036"/>
          <ac:spMkLst>
            <pc:docMk/>
            <pc:sldMk cId="1146497360" sldId="521"/>
            <ac:spMk id="5" creationId="{88A51525-3B6E-49C1-89D2-E037794A22BE}"/>
          </ac:spMkLst>
        </pc:spChg>
        <pc:picChg chg="mod">
          <ac:chgData name="Antonio Carlos Assumpção" userId="6220ee74a8c688f2" providerId="LiveId" clId="{46CD5AD0-A580-4884-8318-4E36CCC8593E}" dt="2024-03-09T16:36:40.663" v="292" actId="1036"/>
          <ac:picMkLst>
            <pc:docMk/>
            <pc:sldMk cId="1146497360" sldId="521"/>
            <ac:picMk id="6" creationId="{9BF5360A-565F-4B6F-AB95-47F5A4297A76}"/>
          </ac:picMkLst>
        </pc:picChg>
      </pc:sldChg>
      <pc:sldChg chg="modSp mod">
        <pc:chgData name="Antonio Carlos Assumpção" userId="6220ee74a8c688f2" providerId="LiveId" clId="{46CD5AD0-A580-4884-8318-4E36CCC8593E}" dt="2024-03-09T16:36:56.184" v="317" actId="1036"/>
        <pc:sldMkLst>
          <pc:docMk/>
          <pc:sldMk cId="1881465368" sldId="523"/>
        </pc:sldMkLst>
        <pc:spChg chg="mod">
          <ac:chgData name="Antonio Carlos Assumpção" userId="6220ee74a8c688f2" providerId="LiveId" clId="{46CD5AD0-A580-4884-8318-4E36CCC8593E}" dt="2024-03-09T16:36:56.184" v="317" actId="1036"/>
          <ac:spMkLst>
            <pc:docMk/>
            <pc:sldMk cId="1881465368" sldId="523"/>
            <ac:spMk id="4" creationId="{65BAC01D-5E5D-4563-B587-ED0E7B9E2157}"/>
          </ac:spMkLst>
        </pc:spChg>
        <pc:spChg chg="mod">
          <ac:chgData name="Antonio Carlos Assumpção" userId="6220ee74a8c688f2" providerId="LiveId" clId="{46CD5AD0-A580-4884-8318-4E36CCC8593E}" dt="2024-03-09T16:36:56.184" v="317" actId="1036"/>
          <ac:spMkLst>
            <pc:docMk/>
            <pc:sldMk cId="1881465368" sldId="523"/>
            <ac:spMk id="5" creationId="{391B624C-83D4-420E-B3AD-5A9D25BD614E}"/>
          </ac:spMkLst>
        </pc:spChg>
      </pc:sldChg>
      <pc:sldChg chg="modSp mod">
        <pc:chgData name="Antonio Carlos Assumpção" userId="6220ee74a8c688f2" providerId="LiveId" clId="{46CD5AD0-A580-4884-8318-4E36CCC8593E}" dt="2024-03-09T16:37:03.149" v="327" actId="1036"/>
        <pc:sldMkLst>
          <pc:docMk/>
          <pc:sldMk cId="3353378944" sldId="524"/>
        </pc:sldMkLst>
        <pc:spChg chg="mod">
          <ac:chgData name="Antonio Carlos Assumpção" userId="6220ee74a8c688f2" providerId="LiveId" clId="{46CD5AD0-A580-4884-8318-4E36CCC8593E}" dt="2024-03-09T16:37:03.149" v="327" actId="1036"/>
          <ac:spMkLst>
            <pc:docMk/>
            <pc:sldMk cId="3353378944" sldId="524"/>
            <ac:spMk id="3" creationId="{AD37C387-8006-4C86-AA41-74DFB7506DC1}"/>
          </ac:spMkLst>
        </pc:spChg>
        <pc:spChg chg="mod">
          <ac:chgData name="Antonio Carlos Assumpção" userId="6220ee74a8c688f2" providerId="LiveId" clId="{46CD5AD0-A580-4884-8318-4E36CCC8593E}" dt="2024-03-09T16:37:03.149" v="327" actId="1036"/>
          <ac:spMkLst>
            <pc:docMk/>
            <pc:sldMk cId="3353378944" sldId="524"/>
            <ac:spMk id="4" creationId="{DCAC9ADF-5189-489E-A0FF-01BA3C3171E8}"/>
          </ac:spMkLst>
        </pc:spChg>
        <pc:spChg chg="mod">
          <ac:chgData name="Antonio Carlos Assumpção" userId="6220ee74a8c688f2" providerId="LiveId" clId="{46CD5AD0-A580-4884-8318-4E36CCC8593E}" dt="2024-03-09T16:37:03.149" v="327" actId="1036"/>
          <ac:spMkLst>
            <pc:docMk/>
            <pc:sldMk cId="3353378944" sldId="524"/>
            <ac:spMk id="5" creationId="{95F7A883-4CBA-415C-9561-DE9E99411DA4}"/>
          </ac:spMkLst>
        </pc:spChg>
      </pc:sldChg>
      <pc:sldChg chg="modSp">
        <pc:chgData name="Antonio Carlos Assumpção" userId="6220ee74a8c688f2" providerId="LiveId" clId="{46CD5AD0-A580-4884-8318-4E36CCC8593E}" dt="2024-03-09T16:37:16.808" v="341" actId="1036"/>
        <pc:sldMkLst>
          <pc:docMk/>
          <pc:sldMk cId="1503530319" sldId="525"/>
        </pc:sldMkLst>
        <pc:spChg chg="mod">
          <ac:chgData name="Antonio Carlos Assumpção" userId="6220ee74a8c688f2" providerId="LiveId" clId="{46CD5AD0-A580-4884-8318-4E36CCC8593E}" dt="2024-03-09T16:37:16.808" v="341" actId="1036"/>
          <ac:spMkLst>
            <pc:docMk/>
            <pc:sldMk cId="1503530319" sldId="525"/>
            <ac:spMk id="4" creationId="{12A44C8D-036E-4093-9E3F-75AAED6E1F22}"/>
          </ac:spMkLst>
        </pc:spChg>
        <pc:spChg chg="mod">
          <ac:chgData name="Antonio Carlos Assumpção" userId="6220ee74a8c688f2" providerId="LiveId" clId="{46CD5AD0-A580-4884-8318-4E36CCC8593E}" dt="2024-03-09T16:37:16.808" v="341" actId="1036"/>
          <ac:spMkLst>
            <pc:docMk/>
            <pc:sldMk cId="1503530319" sldId="525"/>
            <ac:spMk id="6" creationId="{D2542070-8B6D-4F07-AB29-B1CED83E7B47}"/>
          </ac:spMkLst>
        </pc:spChg>
        <pc:picChg chg="mod">
          <ac:chgData name="Antonio Carlos Assumpção" userId="6220ee74a8c688f2" providerId="LiveId" clId="{46CD5AD0-A580-4884-8318-4E36CCC8593E}" dt="2024-03-09T16:37:16.808" v="341" actId="1036"/>
          <ac:picMkLst>
            <pc:docMk/>
            <pc:sldMk cId="1503530319" sldId="525"/>
            <ac:picMk id="5" creationId="{CD89E457-8336-4F40-AD77-1912D515E880}"/>
          </ac:picMkLst>
        </pc:picChg>
      </pc:sldChg>
      <pc:sldChg chg="modSp mod">
        <pc:chgData name="Antonio Carlos Assumpção" userId="6220ee74a8c688f2" providerId="LiveId" clId="{46CD5AD0-A580-4884-8318-4E36CCC8593E}" dt="2024-03-09T16:37:31.142" v="358" actId="1036"/>
        <pc:sldMkLst>
          <pc:docMk/>
          <pc:sldMk cId="3359952627" sldId="526"/>
        </pc:sldMkLst>
        <pc:spChg chg="mod">
          <ac:chgData name="Antonio Carlos Assumpção" userId="6220ee74a8c688f2" providerId="LiveId" clId="{46CD5AD0-A580-4884-8318-4E36CCC8593E}" dt="2024-03-09T16:37:31.142" v="358" actId="1036"/>
          <ac:spMkLst>
            <pc:docMk/>
            <pc:sldMk cId="3359952627" sldId="526"/>
            <ac:spMk id="3" creationId="{CC5A1F4D-C144-440E-BDD0-0E04A6F4B5CE}"/>
          </ac:spMkLst>
        </pc:spChg>
        <pc:spChg chg="mod">
          <ac:chgData name="Antonio Carlos Assumpção" userId="6220ee74a8c688f2" providerId="LiveId" clId="{46CD5AD0-A580-4884-8318-4E36CCC8593E}" dt="2024-03-09T16:37:31.142" v="358" actId="1036"/>
          <ac:spMkLst>
            <pc:docMk/>
            <pc:sldMk cId="3359952627" sldId="526"/>
            <ac:spMk id="5" creationId="{C741B657-EC30-4A57-9821-1F596CF1CBCA}"/>
          </ac:spMkLst>
        </pc:spChg>
      </pc:sldChg>
      <pc:sldChg chg="modSp mod">
        <pc:chgData name="Antonio Carlos Assumpção" userId="6220ee74a8c688f2" providerId="LiveId" clId="{46CD5AD0-A580-4884-8318-4E36CCC8593E}" dt="2024-03-09T16:38:08.501" v="398" actId="1036"/>
        <pc:sldMkLst>
          <pc:docMk/>
          <pc:sldMk cId="1564882826" sldId="527"/>
        </pc:sldMkLst>
        <pc:spChg chg="mod">
          <ac:chgData name="Antonio Carlos Assumpção" userId="6220ee74a8c688f2" providerId="LiveId" clId="{46CD5AD0-A580-4884-8318-4E36CCC8593E}" dt="2024-03-09T16:38:08.501" v="398" actId="1036"/>
          <ac:spMkLst>
            <pc:docMk/>
            <pc:sldMk cId="1564882826" sldId="527"/>
            <ac:spMk id="4" creationId="{9AD4CBD6-1FED-48E1-9B52-C44FF877B298}"/>
          </ac:spMkLst>
        </pc:spChg>
        <pc:spChg chg="mod">
          <ac:chgData name="Antonio Carlos Assumpção" userId="6220ee74a8c688f2" providerId="LiveId" clId="{46CD5AD0-A580-4884-8318-4E36CCC8593E}" dt="2024-03-09T16:38:08.501" v="398" actId="1036"/>
          <ac:spMkLst>
            <pc:docMk/>
            <pc:sldMk cId="1564882826" sldId="527"/>
            <ac:spMk id="5" creationId="{26CFA3A5-06AF-4B81-A991-A1614FD944F0}"/>
          </ac:spMkLst>
        </pc:spChg>
        <pc:spChg chg="mod">
          <ac:chgData name="Antonio Carlos Assumpção" userId="6220ee74a8c688f2" providerId="LiveId" clId="{46CD5AD0-A580-4884-8318-4E36CCC8593E}" dt="2024-03-09T16:38:08.501" v="398" actId="1036"/>
          <ac:spMkLst>
            <pc:docMk/>
            <pc:sldMk cId="1564882826" sldId="527"/>
            <ac:spMk id="6" creationId="{5DEC107E-326F-4CD7-ACB6-D9E1EB58F62F}"/>
          </ac:spMkLst>
        </pc:spChg>
      </pc:sldChg>
      <pc:sldChg chg="modSp mod">
        <pc:chgData name="Antonio Carlos Assumpção" userId="6220ee74a8c688f2" providerId="LiveId" clId="{46CD5AD0-A580-4884-8318-4E36CCC8593E}" dt="2024-03-09T16:38:30.490" v="432" actId="1036"/>
        <pc:sldMkLst>
          <pc:docMk/>
          <pc:sldMk cId="1595754477" sldId="528"/>
        </pc:sldMkLst>
        <pc:spChg chg="mod">
          <ac:chgData name="Antonio Carlos Assumpção" userId="6220ee74a8c688f2" providerId="LiveId" clId="{46CD5AD0-A580-4884-8318-4E36CCC8593E}" dt="2024-03-09T16:38:30.490" v="432" actId="1036"/>
          <ac:spMkLst>
            <pc:docMk/>
            <pc:sldMk cId="1595754477" sldId="528"/>
            <ac:spMk id="4" creationId="{EAF71303-A68F-47F2-8E4C-FA7C25FCE422}"/>
          </ac:spMkLst>
        </pc:spChg>
        <pc:spChg chg="mod">
          <ac:chgData name="Antonio Carlos Assumpção" userId="6220ee74a8c688f2" providerId="LiveId" clId="{46CD5AD0-A580-4884-8318-4E36CCC8593E}" dt="2024-03-09T16:38:30.490" v="432" actId="1036"/>
          <ac:spMkLst>
            <pc:docMk/>
            <pc:sldMk cId="1595754477" sldId="528"/>
            <ac:spMk id="5" creationId="{1020A84C-AACD-4D81-98ED-7AC6479F0AF0}"/>
          </ac:spMkLst>
        </pc:spChg>
        <pc:spChg chg="mod">
          <ac:chgData name="Antonio Carlos Assumpção" userId="6220ee74a8c688f2" providerId="LiveId" clId="{46CD5AD0-A580-4884-8318-4E36CCC8593E}" dt="2024-03-09T16:38:30.490" v="432" actId="1036"/>
          <ac:spMkLst>
            <pc:docMk/>
            <pc:sldMk cId="1595754477" sldId="528"/>
            <ac:spMk id="6" creationId="{817F8713-E880-42CA-B3E5-A7C4DFCC07C1}"/>
          </ac:spMkLst>
        </pc:spChg>
      </pc:sldChg>
      <pc:sldChg chg="modSp mod">
        <pc:chgData name="Antonio Carlos Assumpção" userId="6220ee74a8c688f2" providerId="LiveId" clId="{46CD5AD0-A580-4884-8318-4E36CCC8593E}" dt="2024-03-09T16:38:47.142" v="459" actId="1036"/>
        <pc:sldMkLst>
          <pc:docMk/>
          <pc:sldMk cId="3326484879" sldId="529"/>
        </pc:sldMkLst>
        <pc:spChg chg="mod">
          <ac:chgData name="Antonio Carlos Assumpção" userId="6220ee74a8c688f2" providerId="LiveId" clId="{46CD5AD0-A580-4884-8318-4E36CCC8593E}" dt="2024-03-09T16:38:47.142" v="459" actId="1036"/>
          <ac:spMkLst>
            <pc:docMk/>
            <pc:sldMk cId="3326484879" sldId="529"/>
            <ac:spMk id="2" creationId="{815D949D-C193-44B8-A377-08182AE13015}"/>
          </ac:spMkLst>
        </pc:spChg>
        <pc:spChg chg="mod">
          <ac:chgData name="Antonio Carlos Assumpção" userId="6220ee74a8c688f2" providerId="LiveId" clId="{46CD5AD0-A580-4884-8318-4E36CCC8593E}" dt="2024-03-09T16:38:47.142" v="459" actId="1036"/>
          <ac:spMkLst>
            <pc:docMk/>
            <pc:sldMk cId="3326484879" sldId="529"/>
            <ac:spMk id="4" creationId="{850E2616-7BE2-4D32-93F0-01FAE7A59797}"/>
          </ac:spMkLst>
        </pc:spChg>
        <pc:spChg chg="mod">
          <ac:chgData name="Antonio Carlos Assumpção" userId="6220ee74a8c688f2" providerId="LiveId" clId="{46CD5AD0-A580-4884-8318-4E36CCC8593E}" dt="2024-03-09T16:38:47.142" v="459" actId="1036"/>
          <ac:spMkLst>
            <pc:docMk/>
            <pc:sldMk cId="3326484879" sldId="529"/>
            <ac:spMk id="5" creationId="{331CEA2F-04A3-431D-B8F8-449B72D5D349}"/>
          </ac:spMkLst>
        </pc:spChg>
        <pc:spChg chg="mod">
          <ac:chgData name="Antonio Carlos Assumpção" userId="6220ee74a8c688f2" providerId="LiveId" clId="{46CD5AD0-A580-4884-8318-4E36CCC8593E}" dt="2024-03-09T16:38:47.142" v="459" actId="1036"/>
          <ac:spMkLst>
            <pc:docMk/>
            <pc:sldMk cId="3326484879" sldId="529"/>
            <ac:spMk id="6" creationId="{F29EC7A4-25B5-4972-8F54-A433BF86141A}"/>
          </ac:spMkLst>
        </pc:spChg>
        <pc:graphicFrameChg chg="mod">
          <ac:chgData name="Antonio Carlos Assumpção" userId="6220ee74a8c688f2" providerId="LiveId" clId="{46CD5AD0-A580-4884-8318-4E36CCC8593E}" dt="2024-03-09T16:38:47.142" v="459" actId="1036"/>
          <ac:graphicFrameMkLst>
            <pc:docMk/>
            <pc:sldMk cId="3326484879" sldId="529"/>
            <ac:graphicFrameMk id="3" creationId="{DF4E4DEC-E904-4DB3-9923-6A9895DEDFE9}"/>
          </ac:graphicFrameMkLst>
        </pc:graphicFrameChg>
      </pc:sldChg>
      <pc:sldChg chg="modSp mod">
        <pc:chgData name="Antonio Carlos Assumpção" userId="6220ee74a8c688f2" providerId="LiveId" clId="{46CD5AD0-A580-4884-8318-4E36CCC8593E}" dt="2024-03-09T16:39:00.651" v="487" actId="1036"/>
        <pc:sldMkLst>
          <pc:docMk/>
          <pc:sldMk cId="3300165551" sldId="530"/>
        </pc:sldMkLst>
        <pc:spChg chg="mod">
          <ac:chgData name="Antonio Carlos Assumpção" userId="6220ee74a8c688f2" providerId="LiveId" clId="{46CD5AD0-A580-4884-8318-4E36CCC8593E}" dt="2024-03-09T16:38:55.355" v="472" actId="1036"/>
          <ac:spMkLst>
            <pc:docMk/>
            <pc:sldMk cId="3300165551" sldId="530"/>
            <ac:spMk id="2" creationId="{4640A761-844C-4E31-9224-2EC271AF841C}"/>
          </ac:spMkLst>
        </pc:spChg>
        <pc:spChg chg="mod">
          <ac:chgData name="Antonio Carlos Assumpção" userId="6220ee74a8c688f2" providerId="LiveId" clId="{46CD5AD0-A580-4884-8318-4E36CCC8593E}" dt="2024-03-09T16:39:00.651" v="487" actId="1036"/>
          <ac:spMkLst>
            <pc:docMk/>
            <pc:sldMk cId="3300165551" sldId="530"/>
            <ac:spMk id="4" creationId="{44069A50-E61E-42C2-B3AE-C5FF4D446045}"/>
          </ac:spMkLst>
        </pc:spChg>
        <pc:spChg chg="mod">
          <ac:chgData name="Antonio Carlos Assumpção" userId="6220ee74a8c688f2" providerId="LiveId" clId="{46CD5AD0-A580-4884-8318-4E36CCC8593E}" dt="2024-03-09T16:38:55.355" v="472" actId="1036"/>
          <ac:spMkLst>
            <pc:docMk/>
            <pc:sldMk cId="3300165551" sldId="530"/>
            <ac:spMk id="5" creationId="{DFB6672A-D2CD-41E6-B21A-27AF349F5D72}"/>
          </ac:spMkLst>
        </pc:spChg>
        <pc:spChg chg="mod">
          <ac:chgData name="Antonio Carlos Assumpção" userId="6220ee74a8c688f2" providerId="LiveId" clId="{46CD5AD0-A580-4884-8318-4E36CCC8593E}" dt="2024-03-09T16:38:55.355" v="472" actId="1036"/>
          <ac:spMkLst>
            <pc:docMk/>
            <pc:sldMk cId="3300165551" sldId="530"/>
            <ac:spMk id="6" creationId="{52FF527B-E6F3-4637-A073-4C3EC9C39539}"/>
          </ac:spMkLst>
        </pc:spChg>
      </pc:sldChg>
      <pc:sldChg chg="modSp mod">
        <pc:chgData name="Antonio Carlos Assumpção" userId="6220ee74a8c688f2" providerId="LiveId" clId="{46CD5AD0-A580-4884-8318-4E36CCC8593E}" dt="2024-03-09T16:39:14.844" v="501" actId="1036"/>
        <pc:sldMkLst>
          <pc:docMk/>
          <pc:sldMk cId="2209399648" sldId="531"/>
        </pc:sldMkLst>
        <pc:spChg chg="mod">
          <ac:chgData name="Antonio Carlos Assumpção" userId="6220ee74a8c688f2" providerId="LiveId" clId="{46CD5AD0-A580-4884-8318-4E36CCC8593E}" dt="2024-03-09T16:39:14.844" v="501" actId="1036"/>
          <ac:spMkLst>
            <pc:docMk/>
            <pc:sldMk cId="2209399648" sldId="531"/>
            <ac:spMk id="2" creationId="{1D8C9E61-000A-4B40-A9E2-C41266571AB0}"/>
          </ac:spMkLst>
        </pc:spChg>
        <pc:spChg chg="mod">
          <ac:chgData name="Antonio Carlos Assumpção" userId="6220ee74a8c688f2" providerId="LiveId" clId="{46CD5AD0-A580-4884-8318-4E36CCC8593E}" dt="2024-03-09T16:39:14.844" v="501" actId="1036"/>
          <ac:spMkLst>
            <pc:docMk/>
            <pc:sldMk cId="2209399648" sldId="531"/>
            <ac:spMk id="4" creationId="{25B85CE4-7EAF-46FA-9253-F4E4FC7018CD}"/>
          </ac:spMkLst>
        </pc:spChg>
        <pc:spChg chg="mod">
          <ac:chgData name="Antonio Carlos Assumpção" userId="6220ee74a8c688f2" providerId="LiveId" clId="{46CD5AD0-A580-4884-8318-4E36CCC8593E}" dt="2024-03-09T16:39:14.844" v="501" actId="1036"/>
          <ac:spMkLst>
            <pc:docMk/>
            <pc:sldMk cId="2209399648" sldId="531"/>
            <ac:spMk id="5" creationId="{A0617E08-8851-4BB1-94CA-D970AB7AFE1E}"/>
          </ac:spMkLst>
        </pc:spChg>
        <pc:spChg chg="mod">
          <ac:chgData name="Antonio Carlos Assumpção" userId="6220ee74a8c688f2" providerId="LiveId" clId="{46CD5AD0-A580-4884-8318-4E36CCC8593E}" dt="2024-03-09T16:39:14.844" v="501" actId="1036"/>
          <ac:spMkLst>
            <pc:docMk/>
            <pc:sldMk cId="2209399648" sldId="531"/>
            <ac:spMk id="6" creationId="{CE453696-B34A-4F73-BD7C-1403BFC366B7}"/>
          </ac:spMkLst>
        </pc:spChg>
      </pc:sldChg>
      <pc:sldChg chg="modSp mod">
        <pc:chgData name="Antonio Carlos Assumpção" userId="6220ee74a8c688f2" providerId="LiveId" clId="{46CD5AD0-A580-4884-8318-4E36CCC8593E}" dt="2024-03-09T16:39:24.577" v="516" actId="1036"/>
        <pc:sldMkLst>
          <pc:docMk/>
          <pc:sldMk cId="3537965004" sldId="532"/>
        </pc:sldMkLst>
        <pc:spChg chg="mod">
          <ac:chgData name="Antonio Carlos Assumpção" userId="6220ee74a8c688f2" providerId="LiveId" clId="{46CD5AD0-A580-4884-8318-4E36CCC8593E}" dt="2024-03-09T16:39:24.577" v="516" actId="1036"/>
          <ac:spMkLst>
            <pc:docMk/>
            <pc:sldMk cId="3537965004" sldId="532"/>
            <ac:spMk id="2" creationId="{DA67B4C3-A160-4EE7-9CBF-8C89B47FC342}"/>
          </ac:spMkLst>
        </pc:spChg>
        <pc:spChg chg="mod">
          <ac:chgData name="Antonio Carlos Assumpção" userId="6220ee74a8c688f2" providerId="LiveId" clId="{46CD5AD0-A580-4884-8318-4E36CCC8593E}" dt="2024-03-09T16:39:24.577" v="516" actId="1036"/>
          <ac:spMkLst>
            <pc:docMk/>
            <pc:sldMk cId="3537965004" sldId="532"/>
            <ac:spMk id="4" creationId="{8ED6B689-E4DA-4E22-9F45-29EA060C1876}"/>
          </ac:spMkLst>
        </pc:spChg>
        <pc:spChg chg="mod">
          <ac:chgData name="Antonio Carlos Assumpção" userId="6220ee74a8c688f2" providerId="LiveId" clId="{46CD5AD0-A580-4884-8318-4E36CCC8593E}" dt="2024-03-09T16:39:24.577" v="516" actId="1036"/>
          <ac:spMkLst>
            <pc:docMk/>
            <pc:sldMk cId="3537965004" sldId="532"/>
            <ac:spMk id="5" creationId="{10B182E8-E39F-4FAA-AB4C-8CCEDEE1DACF}"/>
          </ac:spMkLst>
        </pc:spChg>
        <pc:spChg chg="mod">
          <ac:chgData name="Antonio Carlos Assumpção" userId="6220ee74a8c688f2" providerId="LiveId" clId="{46CD5AD0-A580-4884-8318-4E36CCC8593E}" dt="2024-03-09T16:39:24.577" v="516" actId="1036"/>
          <ac:spMkLst>
            <pc:docMk/>
            <pc:sldMk cId="3537965004" sldId="532"/>
            <ac:spMk id="6" creationId="{A7537EE5-5025-4647-A1A6-058070C3F519}"/>
          </ac:spMkLst>
        </pc:spChg>
      </pc:sldChg>
      <pc:sldChg chg="modSp mod">
        <pc:chgData name="Antonio Carlos Assumpção" userId="6220ee74a8c688f2" providerId="LiveId" clId="{46CD5AD0-A580-4884-8318-4E36CCC8593E}" dt="2024-03-09T16:39:38.679" v="529" actId="1036"/>
        <pc:sldMkLst>
          <pc:docMk/>
          <pc:sldMk cId="982981858" sldId="533"/>
        </pc:sldMkLst>
        <pc:spChg chg="mod">
          <ac:chgData name="Antonio Carlos Assumpção" userId="6220ee74a8c688f2" providerId="LiveId" clId="{46CD5AD0-A580-4884-8318-4E36CCC8593E}" dt="2024-03-09T16:39:38.679" v="529" actId="1036"/>
          <ac:spMkLst>
            <pc:docMk/>
            <pc:sldMk cId="982981858" sldId="533"/>
            <ac:spMk id="4" creationId="{025EC593-819E-433B-94F8-B19CC98EAC99}"/>
          </ac:spMkLst>
        </pc:spChg>
        <pc:spChg chg="mod">
          <ac:chgData name="Antonio Carlos Assumpção" userId="6220ee74a8c688f2" providerId="LiveId" clId="{46CD5AD0-A580-4884-8318-4E36CCC8593E}" dt="2024-03-09T16:39:38.679" v="529" actId="1036"/>
          <ac:spMkLst>
            <pc:docMk/>
            <pc:sldMk cId="982981858" sldId="533"/>
            <ac:spMk id="5" creationId="{51422C60-5B0B-4096-8BFF-3AD43356D734}"/>
          </ac:spMkLst>
        </pc:spChg>
        <pc:spChg chg="mod">
          <ac:chgData name="Antonio Carlos Assumpção" userId="6220ee74a8c688f2" providerId="LiveId" clId="{46CD5AD0-A580-4884-8318-4E36CCC8593E}" dt="2024-03-09T16:39:38.679" v="529" actId="1036"/>
          <ac:spMkLst>
            <pc:docMk/>
            <pc:sldMk cId="982981858" sldId="533"/>
            <ac:spMk id="6" creationId="{6DC6CCD9-4281-4D57-ADC3-A37DBDE41577}"/>
          </ac:spMkLst>
        </pc:spChg>
      </pc:sldChg>
      <pc:sldChg chg="modSp mod">
        <pc:chgData name="Antonio Carlos Assumpção" userId="6220ee74a8c688f2" providerId="LiveId" clId="{46CD5AD0-A580-4884-8318-4E36CCC8593E}" dt="2024-03-09T16:40:07.628" v="560" actId="1036"/>
        <pc:sldMkLst>
          <pc:docMk/>
          <pc:sldMk cId="3769901235" sldId="534"/>
        </pc:sldMkLst>
        <pc:spChg chg="mod">
          <ac:chgData name="Antonio Carlos Assumpção" userId="6220ee74a8c688f2" providerId="LiveId" clId="{46CD5AD0-A580-4884-8318-4E36CCC8593E}" dt="2024-03-09T16:40:07.628" v="560" actId="1036"/>
          <ac:spMkLst>
            <pc:docMk/>
            <pc:sldMk cId="3769901235" sldId="534"/>
            <ac:spMk id="4" creationId="{CBAECD06-8C79-4C48-9E42-D078E1831685}"/>
          </ac:spMkLst>
        </pc:spChg>
        <pc:spChg chg="mod">
          <ac:chgData name="Antonio Carlos Assumpção" userId="6220ee74a8c688f2" providerId="LiveId" clId="{46CD5AD0-A580-4884-8318-4E36CCC8593E}" dt="2024-03-09T16:40:07.628" v="560" actId="1036"/>
          <ac:spMkLst>
            <pc:docMk/>
            <pc:sldMk cId="3769901235" sldId="534"/>
            <ac:spMk id="5" creationId="{3A16885F-45DB-4A0D-9946-C13D917049E2}"/>
          </ac:spMkLst>
        </pc:spChg>
        <pc:spChg chg="mod">
          <ac:chgData name="Antonio Carlos Assumpção" userId="6220ee74a8c688f2" providerId="LiveId" clId="{46CD5AD0-A580-4884-8318-4E36CCC8593E}" dt="2024-03-09T16:40:07.628" v="560" actId="1036"/>
          <ac:spMkLst>
            <pc:docMk/>
            <pc:sldMk cId="3769901235" sldId="534"/>
            <ac:spMk id="7" creationId="{B3A9EB3D-61A5-4BC8-83B5-DE55E3F6A536}"/>
          </ac:spMkLst>
        </pc:spChg>
        <pc:graphicFrameChg chg="mod">
          <ac:chgData name="Antonio Carlos Assumpção" userId="6220ee74a8c688f2" providerId="LiveId" clId="{46CD5AD0-A580-4884-8318-4E36CCC8593E}" dt="2024-03-09T16:40:07.628" v="560" actId="1036"/>
          <ac:graphicFrameMkLst>
            <pc:docMk/>
            <pc:sldMk cId="3769901235" sldId="534"/>
            <ac:graphicFrameMk id="2" creationId="{B0E64122-4DDA-4CF4-A77A-DCDF2BBAFA0C}"/>
          </ac:graphicFrameMkLst>
        </pc:graphicFrameChg>
        <pc:graphicFrameChg chg="mod">
          <ac:chgData name="Antonio Carlos Assumpção" userId="6220ee74a8c688f2" providerId="LiveId" clId="{46CD5AD0-A580-4884-8318-4E36CCC8593E}" dt="2024-03-09T16:40:07.628" v="560" actId="1036"/>
          <ac:graphicFrameMkLst>
            <pc:docMk/>
            <pc:sldMk cId="3769901235" sldId="534"/>
            <ac:graphicFrameMk id="3" creationId="{F145453C-D7D8-4B17-A94D-8E6813AD1477}"/>
          </ac:graphicFrameMkLst>
        </pc:graphicFrameChg>
        <pc:graphicFrameChg chg="mod">
          <ac:chgData name="Antonio Carlos Assumpção" userId="6220ee74a8c688f2" providerId="LiveId" clId="{46CD5AD0-A580-4884-8318-4E36CCC8593E}" dt="2024-03-09T16:40:07.628" v="560" actId="1036"/>
          <ac:graphicFrameMkLst>
            <pc:docMk/>
            <pc:sldMk cId="3769901235" sldId="534"/>
            <ac:graphicFrameMk id="10" creationId="{CD89452F-25D4-4E3C-B341-88C0ED6C3343}"/>
          </ac:graphicFrameMkLst>
        </pc:graphicFrameChg>
      </pc:sldChg>
      <pc:sldChg chg="modSp mod">
        <pc:chgData name="Antonio Carlos Assumpção" userId="6220ee74a8c688f2" providerId="LiveId" clId="{46CD5AD0-A580-4884-8318-4E36CCC8593E}" dt="2024-03-09T16:40:15.144" v="572" actId="1036"/>
        <pc:sldMkLst>
          <pc:docMk/>
          <pc:sldMk cId="4113329057" sldId="535"/>
        </pc:sldMkLst>
        <pc:spChg chg="mod">
          <ac:chgData name="Antonio Carlos Assumpção" userId="6220ee74a8c688f2" providerId="LiveId" clId="{46CD5AD0-A580-4884-8318-4E36CCC8593E}" dt="2024-03-09T16:40:15.144" v="572" actId="1036"/>
          <ac:spMkLst>
            <pc:docMk/>
            <pc:sldMk cId="4113329057" sldId="535"/>
            <ac:spMk id="2" creationId="{29094C93-ED67-4101-9698-86C37A44B41A}"/>
          </ac:spMkLst>
        </pc:spChg>
        <pc:spChg chg="mod">
          <ac:chgData name="Antonio Carlos Assumpção" userId="6220ee74a8c688f2" providerId="LiveId" clId="{46CD5AD0-A580-4884-8318-4E36CCC8593E}" dt="2024-03-09T16:40:15.144" v="572" actId="1036"/>
          <ac:spMkLst>
            <pc:docMk/>
            <pc:sldMk cId="4113329057" sldId="535"/>
            <ac:spMk id="4" creationId="{99F49791-DB0E-401E-B8B9-DC85800A0737}"/>
          </ac:spMkLst>
        </pc:spChg>
        <pc:spChg chg="mod">
          <ac:chgData name="Antonio Carlos Assumpção" userId="6220ee74a8c688f2" providerId="LiveId" clId="{46CD5AD0-A580-4884-8318-4E36CCC8593E}" dt="2024-03-09T16:40:15.144" v="572" actId="1036"/>
          <ac:spMkLst>
            <pc:docMk/>
            <pc:sldMk cId="4113329057" sldId="535"/>
            <ac:spMk id="5" creationId="{805DA363-665C-4F1C-94EA-BC685C715F58}"/>
          </ac:spMkLst>
        </pc:spChg>
        <pc:spChg chg="mod">
          <ac:chgData name="Antonio Carlos Assumpção" userId="6220ee74a8c688f2" providerId="LiveId" clId="{46CD5AD0-A580-4884-8318-4E36CCC8593E}" dt="2024-03-09T16:40:15.144" v="572" actId="1036"/>
          <ac:spMkLst>
            <pc:docMk/>
            <pc:sldMk cId="4113329057" sldId="535"/>
            <ac:spMk id="6" creationId="{2BBBBF0D-8CEC-4902-9308-3FB6D0858048}"/>
          </ac:spMkLst>
        </pc:spChg>
      </pc:sldChg>
      <pc:sldChg chg="modSp mod">
        <pc:chgData name="Antonio Carlos Assumpção" userId="6220ee74a8c688f2" providerId="LiveId" clId="{46CD5AD0-A580-4884-8318-4E36CCC8593E}" dt="2024-03-09T16:40:25.214" v="587" actId="1036"/>
        <pc:sldMkLst>
          <pc:docMk/>
          <pc:sldMk cId="1460866283" sldId="536"/>
        </pc:sldMkLst>
        <pc:spChg chg="mod">
          <ac:chgData name="Antonio Carlos Assumpção" userId="6220ee74a8c688f2" providerId="LiveId" clId="{46CD5AD0-A580-4884-8318-4E36CCC8593E}" dt="2024-03-09T16:40:25.214" v="587" actId="1036"/>
          <ac:spMkLst>
            <pc:docMk/>
            <pc:sldMk cId="1460866283" sldId="536"/>
            <ac:spMk id="2" creationId="{2C9991A1-BA04-41AD-A6AE-814EF737EC24}"/>
          </ac:spMkLst>
        </pc:spChg>
        <pc:spChg chg="mod">
          <ac:chgData name="Antonio Carlos Assumpção" userId="6220ee74a8c688f2" providerId="LiveId" clId="{46CD5AD0-A580-4884-8318-4E36CCC8593E}" dt="2024-03-09T16:40:25.214" v="587" actId="1036"/>
          <ac:spMkLst>
            <pc:docMk/>
            <pc:sldMk cId="1460866283" sldId="536"/>
            <ac:spMk id="4" creationId="{C45D1868-42BA-436D-9730-3512CEBEE819}"/>
          </ac:spMkLst>
        </pc:spChg>
        <pc:spChg chg="mod">
          <ac:chgData name="Antonio Carlos Assumpção" userId="6220ee74a8c688f2" providerId="LiveId" clId="{46CD5AD0-A580-4884-8318-4E36CCC8593E}" dt="2024-03-09T16:40:25.214" v="587" actId="1036"/>
          <ac:spMkLst>
            <pc:docMk/>
            <pc:sldMk cId="1460866283" sldId="536"/>
            <ac:spMk id="5" creationId="{66A1A7DC-90EC-4B55-8CC7-7B959F1C7CF9}"/>
          </ac:spMkLst>
        </pc:spChg>
        <pc:spChg chg="mod">
          <ac:chgData name="Antonio Carlos Assumpção" userId="6220ee74a8c688f2" providerId="LiveId" clId="{46CD5AD0-A580-4884-8318-4E36CCC8593E}" dt="2024-03-09T16:40:25.214" v="587" actId="1036"/>
          <ac:spMkLst>
            <pc:docMk/>
            <pc:sldMk cId="1460866283" sldId="536"/>
            <ac:spMk id="6" creationId="{3D0246EB-B071-41A9-B8EC-78CCC7E719B1}"/>
          </ac:spMkLst>
        </pc:spChg>
      </pc:sldChg>
      <pc:sldChg chg="modSp mod">
        <pc:chgData name="Antonio Carlos Assumpção" userId="6220ee74a8c688f2" providerId="LiveId" clId="{46CD5AD0-A580-4884-8318-4E36CCC8593E}" dt="2024-03-09T16:42:24.624" v="738" actId="1036"/>
        <pc:sldMkLst>
          <pc:docMk/>
          <pc:sldMk cId="3361334573" sldId="537"/>
        </pc:sldMkLst>
        <pc:spChg chg="mod">
          <ac:chgData name="Antonio Carlos Assumpção" userId="6220ee74a8c688f2" providerId="LiveId" clId="{46CD5AD0-A580-4884-8318-4E36CCC8593E}" dt="2024-03-09T16:42:24.624" v="738" actId="1036"/>
          <ac:spMkLst>
            <pc:docMk/>
            <pc:sldMk cId="3361334573" sldId="537"/>
            <ac:spMk id="4" creationId="{B47C83FC-39FA-48AE-BF40-6A33DBE8CA5B}"/>
          </ac:spMkLst>
        </pc:spChg>
        <pc:spChg chg="mod">
          <ac:chgData name="Antonio Carlos Assumpção" userId="6220ee74a8c688f2" providerId="LiveId" clId="{46CD5AD0-A580-4884-8318-4E36CCC8593E}" dt="2024-03-09T16:42:24.624" v="738" actId="1036"/>
          <ac:spMkLst>
            <pc:docMk/>
            <pc:sldMk cId="3361334573" sldId="537"/>
            <ac:spMk id="5" creationId="{943CDF6F-43F0-4A38-B51D-E0CD4963D229}"/>
          </ac:spMkLst>
        </pc:spChg>
        <pc:picChg chg="mod">
          <ac:chgData name="Antonio Carlos Assumpção" userId="6220ee74a8c688f2" providerId="LiveId" clId="{46CD5AD0-A580-4884-8318-4E36CCC8593E}" dt="2024-03-09T16:42:24.624" v="738" actId="1036"/>
          <ac:picMkLst>
            <pc:docMk/>
            <pc:sldMk cId="3361334573" sldId="537"/>
            <ac:picMk id="6" creationId="{53C93413-A1E8-449A-B070-09CA69A17EE5}"/>
          </ac:picMkLst>
        </pc:picChg>
      </pc:sldChg>
      <pc:sldChg chg="modSp mod">
        <pc:chgData name="Antonio Carlos Assumpção" userId="6220ee74a8c688f2" providerId="LiveId" clId="{46CD5AD0-A580-4884-8318-4E36CCC8593E}" dt="2024-03-09T16:40:34.963" v="601" actId="1036"/>
        <pc:sldMkLst>
          <pc:docMk/>
          <pc:sldMk cId="355959173" sldId="538"/>
        </pc:sldMkLst>
        <pc:spChg chg="mod">
          <ac:chgData name="Antonio Carlos Assumpção" userId="6220ee74a8c688f2" providerId="LiveId" clId="{46CD5AD0-A580-4884-8318-4E36CCC8593E}" dt="2024-03-09T16:40:34.963" v="601" actId="1036"/>
          <ac:spMkLst>
            <pc:docMk/>
            <pc:sldMk cId="355959173" sldId="538"/>
            <ac:spMk id="4" creationId="{5A85A095-471A-4705-AE31-FC7A8FD852D2}"/>
          </ac:spMkLst>
        </pc:spChg>
        <pc:spChg chg="mod">
          <ac:chgData name="Antonio Carlos Assumpção" userId="6220ee74a8c688f2" providerId="LiveId" clId="{46CD5AD0-A580-4884-8318-4E36CCC8593E}" dt="2024-03-09T16:40:34.963" v="601" actId="1036"/>
          <ac:spMkLst>
            <pc:docMk/>
            <pc:sldMk cId="355959173" sldId="538"/>
            <ac:spMk id="5" creationId="{130778DF-37C2-423B-A716-347A8F5A8F1A}"/>
          </ac:spMkLst>
        </pc:spChg>
        <pc:spChg chg="mod">
          <ac:chgData name="Antonio Carlos Assumpção" userId="6220ee74a8c688f2" providerId="LiveId" clId="{46CD5AD0-A580-4884-8318-4E36CCC8593E}" dt="2024-03-09T16:40:34.963" v="601" actId="1036"/>
          <ac:spMkLst>
            <pc:docMk/>
            <pc:sldMk cId="355959173" sldId="538"/>
            <ac:spMk id="7" creationId="{CC3208C9-CF1A-4531-B7FD-CF82440C6C57}"/>
          </ac:spMkLst>
        </pc:spChg>
        <pc:graphicFrameChg chg="mod">
          <ac:chgData name="Antonio Carlos Assumpção" userId="6220ee74a8c688f2" providerId="LiveId" clId="{46CD5AD0-A580-4884-8318-4E36CCC8593E}" dt="2024-03-09T16:40:34.963" v="601" actId="1036"/>
          <ac:graphicFrameMkLst>
            <pc:docMk/>
            <pc:sldMk cId="355959173" sldId="538"/>
            <ac:graphicFrameMk id="2" creationId="{F0B456F5-4701-4FDE-A6A4-27A569A4C901}"/>
          </ac:graphicFrameMkLst>
        </pc:graphicFrameChg>
        <pc:picChg chg="mod">
          <ac:chgData name="Antonio Carlos Assumpção" userId="6220ee74a8c688f2" providerId="LiveId" clId="{46CD5AD0-A580-4884-8318-4E36CCC8593E}" dt="2024-03-09T16:40:34.963" v="601" actId="1036"/>
          <ac:picMkLst>
            <pc:docMk/>
            <pc:sldMk cId="355959173" sldId="538"/>
            <ac:picMk id="6" creationId="{43FEB130-A621-4834-9DB1-FB2BEC3DD43B}"/>
          </ac:picMkLst>
        </pc:picChg>
      </pc:sldChg>
      <pc:sldChg chg="modSp mod">
        <pc:chgData name="Antonio Carlos Assumpção" userId="6220ee74a8c688f2" providerId="LiveId" clId="{46CD5AD0-A580-4884-8318-4E36CCC8593E}" dt="2024-03-09T16:40:44.724" v="616" actId="1036"/>
        <pc:sldMkLst>
          <pc:docMk/>
          <pc:sldMk cId="658954434" sldId="539"/>
        </pc:sldMkLst>
        <pc:spChg chg="mod">
          <ac:chgData name="Antonio Carlos Assumpção" userId="6220ee74a8c688f2" providerId="LiveId" clId="{46CD5AD0-A580-4884-8318-4E36CCC8593E}" dt="2024-03-09T16:40:44.724" v="616" actId="1036"/>
          <ac:spMkLst>
            <pc:docMk/>
            <pc:sldMk cId="658954434" sldId="539"/>
            <ac:spMk id="2" creationId="{F8ECCC95-721F-4ADD-AA03-52BC1EF66005}"/>
          </ac:spMkLst>
        </pc:spChg>
        <pc:spChg chg="mod">
          <ac:chgData name="Antonio Carlos Assumpção" userId="6220ee74a8c688f2" providerId="LiveId" clId="{46CD5AD0-A580-4884-8318-4E36CCC8593E}" dt="2024-03-09T16:40:44.724" v="616" actId="1036"/>
          <ac:spMkLst>
            <pc:docMk/>
            <pc:sldMk cId="658954434" sldId="539"/>
            <ac:spMk id="4" creationId="{9130E891-E844-4357-BD0E-D276F97FF78F}"/>
          </ac:spMkLst>
        </pc:spChg>
        <pc:spChg chg="mod">
          <ac:chgData name="Antonio Carlos Assumpção" userId="6220ee74a8c688f2" providerId="LiveId" clId="{46CD5AD0-A580-4884-8318-4E36CCC8593E}" dt="2024-03-09T16:40:44.724" v="616" actId="1036"/>
          <ac:spMkLst>
            <pc:docMk/>
            <pc:sldMk cId="658954434" sldId="539"/>
            <ac:spMk id="5" creationId="{71A463AF-7825-43E8-8C31-5D0FAE55CCA9}"/>
          </ac:spMkLst>
        </pc:spChg>
        <pc:spChg chg="mod">
          <ac:chgData name="Antonio Carlos Assumpção" userId="6220ee74a8c688f2" providerId="LiveId" clId="{46CD5AD0-A580-4884-8318-4E36CCC8593E}" dt="2024-03-09T16:40:44.724" v="616" actId="1036"/>
          <ac:spMkLst>
            <pc:docMk/>
            <pc:sldMk cId="658954434" sldId="539"/>
            <ac:spMk id="6" creationId="{EB129285-9424-4E6E-81E8-EF3AF5BBF2B6}"/>
          </ac:spMkLst>
        </pc:spChg>
      </pc:sldChg>
      <pc:sldChg chg="modSp mod">
        <pc:chgData name="Antonio Carlos Assumpção" userId="6220ee74a8c688f2" providerId="LiveId" clId="{46CD5AD0-A580-4884-8318-4E36CCC8593E}" dt="2024-03-09T16:41:03.391" v="636" actId="1036"/>
        <pc:sldMkLst>
          <pc:docMk/>
          <pc:sldMk cId="101255054" sldId="540"/>
        </pc:sldMkLst>
        <pc:spChg chg="mod">
          <ac:chgData name="Antonio Carlos Assumpção" userId="6220ee74a8c688f2" providerId="LiveId" clId="{46CD5AD0-A580-4884-8318-4E36CCC8593E}" dt="2024-03-09T16:41:03.391" v="636" actId="1036"/>
          <ac:spMkLst>
            <pc:docMk/>
            <pc:sldMk cId="101255054" sldId="540"/>
            <ac:spMk id="4" creationId="{AE5F104E-8EB4-410C-A671-22BCC798F4DE}"/>
          </ac:spMkLst>
        </pc:spChg>
        <pc:spChg chg="mod">
          <ac:chgData name="Antonio Carlos Assumpção" userId="6220ee74a8c688f2" providerId="LiveId" clId="{46CD5AD0-A580-4884-8318-4E36CCC8593E}" dt="2024-03-09T16:40:58.548" v="625" actId="1036"/>
          <ac:spMkLst>
            <pc:docMk/>
            <pc:sldMk cId="101255054" sldId="540"/>
            <ac:spMk id="5" creationId="{66C6630C-80FB-4996-A616-80EF2B886C97}"/>
          </ac:spMkLst>
        </pc:spChg>
        <pc:spChg chg="mod">
          <ac:chgData name="Antonio Carlos Assumpção" userId="6220ee74a8c688f2" providerId="LiveId" clId="{46CD5AD0-A580-4884-8318-4E36CCC8593E}" dt="2024-03-09T16:40:58.548" v="625" actId="1036"/>
          <ac:spMkLst>
            <pc:docMk/>
            <pc:sldMk cId="101255054" sldId="540"/>
            <ac:spMk id="7" creationId="{BA22BEBC-74CD-4BA0-ADC8-0297DE45C395}"/>
          </ac:spMkLst>
        </pc:spChg>
        <pc:spChg chg="mod">
          <ac:chgData name="Antonio Carlos Assumpção" userId="6220ee74a8c688f2" providerId="LiveId" clId="{46CD5AD0-A580-4884-8318-4E36CCC8593E}" dt="2024-03-09T16:40:58.548" v="625" actId="1036"/>
          <ac:spMkLst>
            <pc:docMk/>
            <pc:sldMk cId="101255054" sldId="540"/>
            <ac:spMk id="14" creationId="{E237BF20-3A7A-46CA-B495-F068E7BECA31}"/>
          </ac:spMkLst>
        </pc:spChg>
        <pc:graphicFrameChg chg="mod">
          <ac:chgData name="Antonio Carlos Assumpção" userId="6220ee74a8c688f2" providerId="LiveId" clId="{46CD5AD0-A580-4884-8318-4E36CCC8593E}" dt="2024-03-09T16:40:58.548" v="625" actId="1036"/>
          <ac:graphicFrameMkLst>
            <pc:docMk/>
            <pc:sldMk cId="101255054" sldId="540"/>
            <ac:graphicFrameMk id="2" creationId="{76BEE012-D9C6-470C-B122-6E3E5FEE0C40}"/>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3" creationId="{139682DA-CD67-49E0-8DF6-85DE60766789}"/>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10" creationId="{DDB63014-8682-4D3A-AD0C-9D9FF7644E3B}"/>
          </ac:graphicFrameMkLst>
        </pc:graphicFrameChg>
        <pc:graphicFrameChg chg="mod">
          <ac:chgData name="Antonio Carlos Assumpção" userId="6220ee74a8c688f2" providerId="LiveId" clId="{46CD5AD0-A580-4884-8318-4E36CCC8593E}" dt="2024-03-09T16:40:58.548" v="625" actId="1036"/>
          <ac:graphicFrameMkLst>
            <pc:docMk/>
            <pc:sldMk cId="101255054" sldId="540"/>
            <ac:graphicFrameMk id="12" creationId="{AD47FCA0-03BA-4522-B392-37F864E1BA98}"/>
          </ac:graphicFrameMkLst>
        </pc:graphicFrameChg>
      </pc:sldChg>
      <pc:sldChg chg="modSp mod">
        <pc:chgData name="Antonio Carlos Assumpção" userId="6220ee74a8c688f2" providerId="LiveId" clId="{46CD5AD0-A580-4884-8318-4E36CCC8593E}" dt="2024-03-09T16:41:14.922" v="656" actId="1036"/>
        <pc:sldMkLst>
          <pc:docMk/>
          <pc:sldMk cId="969140523" sldId="541"/>
        </pc:sldMkLst>
        <pc:spChg chg="mod">
          <ac:chgData name="Antonio Carlos Assumpção" userId="6220ee74a8c688f2" providerId="LiveId" clId="{46CD5AD0-A580-4884-8318-4E36CCC8593E}" dt="2024-03-09T16:41:14.922" v="656" actId="1036"/>
          <ac:spMkLst>
            <pc:docMk/>
            <pc:sldMk cId="969140523" sldId="541"/>
            <ac:spMk id="4" creationId="{76537DCF-E56E-4CD4-89DA-91FEC6B9A60C}"/>
          </ac:spMkLst>
        </pc:spChg>
        <pc:spChg chg="mod">
          <ac:chgData name="Antonio Carlos Assumpção" userId="6220ee74a8c688f2" providerId="LiveId" clId="{46CD5AD0-A580-4884-8318-4E36CCC8593E}" dt="2024-03-09T16:41:14.922" v="656" actId="1036"/>
          <ac:spMkLst>
            <pc:docMk/>
            <pc:sldMk cId="969140523" sldId="541"/>
            <ac:spMk id="5" creationId="{756299C8-175C-4E0B-BE6A-2A307CC3D40D}"/>
          </ac:spMkLst>
        </pc:spChg>
        <pc:spChg chg="mod">
          <ac:chgData name="Antonio Carlos Assumpção" userId="6220ee74a8c688f2" providerId="LiveId" clId="{46CD5AD0-A580-4884-8318-4E36CCC8593E}" dt="2024-03-09T16:41:14.922" v="656" actId="1036"/>
          <ac:spMkLst>
            <pc:docMk/>
            <pc:sldMk cId="969140523" sldId="541"/>
            <ac:spMk id="6" creationId="{6196A402-7158-4CB0-8275-5B1F39892CA6}"/>
          </ac:spMkLst>
        </pc:spChg>
        <pc:graphicFrameChg chg="mod">
          <ac:chgData name="Antonio Carlos Assumpção" userId="6220ee74a8c688f2" providerId="LiveId" clId="{46CD5AD0-A580-4884-8318-4E36CCC8593E}" dt="2024-03-09T16:41:14.922" v="656" actId="1036"/>
          <ac:graphicFrameMkLst>
            <pc:docMk/>
            <pc:sldMk cId="969140523" sldId="541"/>
            <ac:graphicFrameMk id="2" creationId="{FBF7E883-6D08-4B33-B485-9E56EED96445}"/>
          </ac:graphicFrameMkLst>
        </pc:graphicFrameChg>
        <pc:graphicFrameChg chg="mod">
          <ac:chgData name="Antonio Carlos Assumpção" userId="6220ee74a8c688f2" providerId="LiveId" clId="{46CD5AD0-A580-4884-8318-4E36CCC8593E}" dt="2024-03-09T16:41:14.922" v="656" actId="1036"/>
          <ac:graphicFrameMkLst>
            <pc:docMk/>
            <pc:sldMk cId="969140523" sldId="541"/>
            <ac:graphicFrameMk id="3" creationId="{C5D9DD8D-EEA5-479E-91F1-1444674ECE32}"/>
          </ac:graphicFrameMkLst>
        </pc:graphicFrameChg>
      </pc:sldChg>
      <pc:sldChg chg="modSp mod">
        <pc:chgData name="Antonio Carlos Assumpção" userId="6220ee74a8c688f2" providerId="LiveId" clId="{46CD5AD0-A580-4884-8318-4E36CCC8593E}" dt="2024-03-09T16:41:24.884" v="673" actId="1036"/>
        <pc:sldMkLst>
          <pc:docMk/>
          <pc:sldMk cId="2255597522" sldId="542"/>
        </pc:sldMkLst>
        <pc:spChg chg="mod">
          <ac:chgData name="Antonio Carlos Assumpção" userId="6220ee74a8c688f2" providerId="LiveId" clId="{46CD5AD0-A580-4884-8318-4E36CCC8593E}" dt="2024-03-09T16:41:24.884" v="673" actId="1036"/>
          <ac:spMkLst>
            <pc:docMk/>
            <pc:sldMk cId="2255597522" sldId="542"/>
            <ac:spMk id="2" creationId="{9FD3AFED-64C8-488A-8393-7A2A730A47F6}"/>
          </ac:spMkLst>
        </pc:spChg>
        <pc:spChg chg="mod">
          <ac:chgData name="Antonio Carlos Assumpção" userId="6220ee74a8c688f2" providerId="LiveId" clId="{46CD5AD0-A580-4884-8318-4E36CCC8593E}" dt="2024-03-09T16:41:24.884" v="673" actId="1036"/>
          <ac:spMkLst>
            <pc:docMk/>
            <pc:sldMk cId="2255597522" sldId="542"/>
            <ac:spMk id="4" creationId="{D602A0D9-4013-4386-9F21-316FBD917A99}"/>
          </ac:spMkLst>
        </pc:spChg>
        <pc:spChg chg="mod">
          <ac:chgData name="Antonio Carlos Assumpção" userId="6220ee74a8c688f2" providerId="LiveId" clId="{46CD5AD0-A580-4884-8318-4E36CCC8593E}" dt="2024-03-09T16:41:24.884" v="673" actId="1036"/>
          <ac:spMkLst>
            <pc:docMk/>
            <pc:sldMk cId="2255597522" sldId="542"/>
            <ac:spMk id="5" creationId="{FBA2C587-D944-4EF6-AFAF-A2808CFED2A9}"/>
          </ac:spMkLst>
        </pc:spChg>
        <pc:spChg chg="mod">
          <ac:chgData name="Antonio Carlos Assumpção" userId="6220ee74a8c688f2" providerId="LiveId" clId="{46CD5AD0-A580-4884-8318-4E36CCC8593E}" dt="2024-03-09T16:41:24.884" v="673" actId="1036"/>
          <ac:spMkLst>
            <pc:docMk/>
            <pc:sldMk cId="2255597522" sldId="542"/>
            <ac:spMk id="6" creationId="{40A3DC3B-0620-4A71-9959-F9F93F32160E}"/>
          </ac:spMkLst>
        </pc:spChg>
      </pc:sldChg>
      <pc:sldChg chg="modSp mod">
        <pc:chgData name="Antonio Carlos Assumpção" userId="6220ee74a8c688f2" providerId="LiveId" clId="{46CD5AD0-A580-4884-8318-4E36CCC8593E}" dt="2024-03-09T16:41:33.937" v="684" actId="1036"/>
        <pc:sldMkLst>
          <pc:docMk/>
          <pc:sldMk cId="2480441032" sldId="543"/>
        </pc:sldMkLst>
        <pc:spChg chg="mod">
          <ac:chgData name="Antonio Carlos Assumpção" userId="6220ee74a8c688f2" providerId="LiveId" clId="{46CD5AD0-A580-4884-8318-4E36CCC8593E}" dt="2024-03-09T16:41:33.937" v="684" actId="1036"/>
          <ac:spMkLst>
            <pc:docMk/>
            <pc:sldMk cId="2480441032" sldId="543"/>
            <ac:spMk id="4" creationId="{08CB7E60-7F60-4B14-A911-D0E15BE8C7B0}"/>
          </ac:spMkLst>
        </pc:spChg>
        <pc:spChg chg="mod">
          <ac:chgData name="Antonio Carlos Assumpção" userId="6220ee74a8c688f2" providerId="LiveId" clId="{46CD5AD0-A580-4884-8318-4E36CCC8593E}" dt="2024-03-09T16:41:33.937" v="684" actId="1036"/>
          <ac:spMkLst>
            <pc:docMk/>
            <pc:sldMk cId="2480441032" sldId="543"/>
            <ac:spMk id="5" creationId="{22459B8E-DE0A-4C33-AA61-EBEDF04FEBD9}"/>
          </ac:spMkLst>
        </pc:spChg>
        <pc:spChg chg="mod">
          <ac:chgData name="Antonio Carlos Assumpção" userId="6220ee74a8c688f2" providerId="LiveId" clId="{46CD5AD0-A580-4884-8318-4E36CCC8593E}" dt="2024-03-09T16:41:33.937" v="684" actId="1036"/>
          <ac:spMkLst>
            <pc:docMk/>
            <pc:sldMk cId="2480441032" sldId="543"/>
            <ac:spMk id="6" creationId="{C160AC8C-BA16-4911-8C6F-2D2AF5979CBD}"/>
          </ac:spMkLst>
        </pc:spChg>
      </pc:sldChg>
      <pc:sldChg chg="modSp mod">
        <pc:chgData name="Antonio Carlos Assumpção" userId="6220ee74a8c688f2" providerId="LiveId" clId="{46CD5AD0-A580-4884-8318-4E36CCC8593E}" dt="2024-03-09T16:41:45.324" v="697" actId="1036"/>
        <pc:sldMkLst>
          <pc:docMk/>
          <pc:sldMk cId="2146344193" sldId="544"/>
        </pc:sldMkLst>
        <pc:spChg chg="mod">
          <ac:chgData name="Antonio Carlos Assumpção" userId="6220ee74a8c688f2" providerId="LiveId" clId="{46CD5AD0-A580-4884-8318-4E36CCC8593E}" dt="2024-03-09T16:41:45.324" v="697" actId="1036"/>
          <ac:spMkLst>
            <pc:docMk/>
            <pc:sldMk cId="2146344193" sldId="544"/>
            <ac:spMk id="4" creationId="{9BB03E42-7B28-4CB8-AAE9-D1039F6CE8F1}"/>
          </ac:spMkLst>
        </pc:spChg>
        <pc:spChg chg="mod">
          <ac:chgData name="Antonio Carlos Assumpção" userId="6220ee74a8c688f2" providerId="LiveId" clId="{46CD5AD0-A580-4884-8318-4E36CCC8593E}" dt="2024-03-09T16:41:45.324" v="697" actId="1036"/>
          <ac:spMkLst>
            <pc:docMk/>
            <pc:sldMk cId="2146344193" sldId="544"/>
            <ac:spMk id="5" creationId="{E8577DBA-71A3-4C58-8AF4-C85EF9DCFBA7}"/>
          </ac:spMkLst>
        </pc:spChg>
        <pc:spChg chg="mod">
          <ac:chgData name="Antonio Carlos Assumpção" userId="6220ee74a8c688f2" providerId="LiveId" clId="{46CD5AD0-A580-4884-8318-4E36CCC8593E}" dt="2024-03-09T16:41:45.324" v="697" actId="1036"/>
          <ac:spMkLst>
            <pc:docMk/>
            <pc:sldMk cId="2146344193" sldId="544"/>
            <ac:spMk id="6" creationId="{27DC7C31-6869-46DF-B764-638CFDBE5AD7}"/>
          </ac:spMkLst>
        </pc:spChg>
        <pc:graphicFrameChg chg="mod">
          <ac:chgData name="Antonio Carlos Assumpção" userId="6220ee74a8c688f2" providerId="LiveId" clId="{46CD5AD0-A580-4884-8318-4E36CCC8593E}" dt="2024-03-09T16:41:45.324" v="697" actId="1036"/>
          <ac:graphicFrameMkLst>
            <pc:docMk/>
            <pc:sldMk cId="2146344193" sldId="544"/>
            <ac:graphicFrameMk id="2" creationId="{DB67D396-81B9-45D6-BA23-428A2DD28688}"/>
          </ac:graphicFrameMkLst>
        </pc:graphicFrameChg>
      </pc:sldChg>
      <pc:sldChg chg="modSp mod">
        <pc:chgData name="Antonio Carlos Assumpção" userId="6220ee74a8c688f2" providerId="LiveId" clId="{46CD5AD0-A580-4884-8318-4E36CCC8593E}" dt="2024-03-09T16:41:59.724" v="716" actId="1036"/>
        <pc:sldMkLst>
          <pc:docMk/>
          <pc:sldMk cId="964676671" sldId="545"/>
        </pc:sldMkLst>
        <pc:spChg chg="mod">
          <ac:chgData name="Antonio Carlos Assumpção" userId="6220ee74a8c688f2" providerId="LiveId" clId="{46CD5AD0-A580-4884-8318-4E36CCC8593E}" dt="2024-03-09T16:41:59.724" v="716" actId="1036"/>
          <ac:spMkLst>
            <pc:docMk/>
            <pc:sldMk cId="964676671" sldId="545"/>
            <ac:spMk id="2" creationId="{1E8C985B-7E83-4C89-B424-44BB83C220D8}"/>
          </ac:spMkLst>
        </pc:spChg>
        <pc:spChg chg="mod">
          <ac:chgData name="Antonio Carlos Assumpção" userId="6220ee74a8c688f2" providerId="LiveId" clId="{46CD5AD0-A580-4884-8318-4E36CCC8593E}" dt="2024-03-09T16:41:59.724" v="716" actId="1036"/>
          <ac:spMkLst>
            <pc:docMk/>
            <pc:sldMk cId="964676671" sldId="545"/>
            <ac:spMk id="4" creationId="{16412C61-7525-4262-B976-CC2F1FDABEDD}"/>
          </ac:spMkLst>
        </pc:spChg>
        <pc:spChg chg="mod">
          <ac:chgData name="Antonio Carlos Assumpção" userId="6220ee74a8c688f2" providerId="LiveId" clId="{46CD5AD0-A580-4884-8318-4E36CCC8593E}" dt="2024-03-09T16:41:59.724" v="716" actId="1036"/>
          <ac:spMkLst>
            <pc:docMk/>
            <pc:sldMk cId="964676671" sldId="545"/>
            <ac:spMk id="5" creationId="{B2307B41-160E-4879-9706-54884DB996C5}"/>
          </ac:spMkLst>
        </pc:spChg>
        <pc:spChg chg="mod">
          <ac:chgData name="Antonio Carlos Assumpção" userId="6220ee74a8c688f2" providerId="LiveId" clId="{46CD5AD0-A580-4884-8318-4E36CCC8593E}" dt="2024-03-09T16:41:59.724" v="716" actId="1036"/>
          <ac:spMkLst>
            <pc:docMk/>
            <pc:sldMk cId="964676671" sldId="545"/>
            <ac:spMk id="6" creationId="{8BB2A1D6-C1B3-436E-ABF6-7F052AE1CD07}"/>
          </ac:spMkLst>
        </pc:spChg>
        <pc:graphicFrameChg chg="mod">
          <ac:chgData name="Antonio Carlos Assumpção" userId="6220ee74a8c688f2" providerId="LiveId" clId="{46CD5AD0-A580-4884-8318-4E36CCC8593E}" dt="2024-03-09T16:41:59.724" v="716" actId="1036"/>
          <ac:graphicFrameMkLst>
            <pc:docMk/>
            <pc:sldMk cId="964676671" sldId="545"/>
            <ac:graphicFrameMk id="3" creationId="{9D38EF01-B8E9-4137-A34C-2E00EB693C00}"/>
          </ac:graphicFrameMkLst>
        </pc:graphicFrameChg>
      </pc:sldChg>
      <pc:sldChg chg="modSp mod">
        <pc:chgData name="Antonio Carlos Assumpção" userId="6220ee74a8c688f2" providerId="LiveId" clId="{46CD5AD0-A580-4884-8318-4E36CCC8593E}" dt="2024-03-09T16:42:13.303" v="730" actId="1036"/>
        <pc:sldMkLst>
          <pc:docMk/>
          <pc:sldMk cId="3052817053" sldId="547"/>
        </pc:sldMkLst>
        <pc:spChg chg="mod">
          <ac:chgData name="Antonio Carlos Assumpção" userId="6220ee74a8c688f2" providerId="LiveId" clId="{46CD5AD0-A580-4884-8318-4E36CCC8593E}" dt="2024-03-09T16:42:13.303" v="730" actId="1036"/>
          <ac:spMkLst>
            <pc:docMk/>
            <pc:sldMk cId="3052817053" sldId="547"/>
            <ac:spMk id="2" creationId="{60C8FB2C-6C22-42BD-AC14-2ABA63226C2C}"/>
          </ac:spMkLst>
        </pc:spChg>
        <pc:spChg chg="mod">
          <ac:chgData name="Antonio Carlos Assumpção" userId="6220ee74a8c688f2" providerId="LiveId" clId="{46CD5AD0-A580-4884-8318-4E36CCC8593E}" dt="2024-03-09T16:42:13.303" v="730" actId="1036"/>
          <ac:spMkLst>
            <pc:docMk/>
            <pc:sldMk cId="3052817053" sldId="547"/>
            <ac:spMk id="4" creationId="{8CD446A4-C90A-41F3-B3A0-488EA8AFDDC5}"/>
          </ac:spMkLst>
        </pc:spChg>
        <pc:spChg chg="mod">
          <ac:chgData name="Antonio Carlos Assumpção" userId="6220ee74a8c688f2" providerId="LiveId" clId="{46CD5AD0-A580-4884-8318-4E36CCC8593E}" dt="2024-03-09T16:42:13.303" v="730" actId="1036"/>
          <ac:spMkLst>
            <pc:docMk/>
            <pc:sldMk cId="3052817053" sldId="547"/>
            <ac:spMk id="5" creationId="{F4EA75C9-7ADF-4E36-B344-437D610E2D6A}"/>
          </ac:spMkLst>
        </pc:spChg>
        <pc:spChg chg="mod">
          <ac:chgData name="Antonio Carlos Assumpção" userId="6220ee74a8c688f2" providerId="LiveId" clId="{46CD5AD0-A580-4884-8318-4E36CCC8593E}" dt="2024-03-09T16:42:13.303" v="730" actId="1036"/>
          <ac:spMkLst>
            <pc:docMk/>
            <pc:sldMk cId="3052817053" sldId="547"/>
            <ac:spMk id="6" creationId="{CE2FC3B9-68A6-4BFE-8793-FCD01DFD6891}"/>
          </ac:spMkLst>
        </pc:spChg>
      </pc:sldChg>
      <pc:sldChg chg="modSp mod">
        <pc:chgData name="Antonio Carlos Assumpção" userId="6220ee74a8c688f2" providerId="LiveId" clId="{46CD5AD0-A580-4884-8318-4E36CCC8593E}" dt="2024-03-09T16:43:21.395" v="781" actId="1035"/>
        <pc:sldMkLst>
          <pc:docMk/>
          <pc:sldMk cId="2128305960" sldId="548"/>
        </pc:sldMkLst>
        <pc:spChg chg="mod">
          <ac:chgData name="Antonio Carlos Assumpção" userId="6220ee74a8c688f2" providerId="LiveId" clId="{46CD5AD0-A580-4884-8318-4E36CCC8593E}" dt="2024-03-09T16:43:10.456" v="769" actId="1036"/>
          <ac:spMkLst>
            <pc:docMk/>
            <pc:sldMk cId="2128305960" sldId="548"/>
            <ac:spMk id="4" creationId="{938A9F1D-BE0C-439C-8DDA-DD4AEF639551}"/>
          </ac:spMkLst>
        </pc:spChg>
        <pc:spChg chg="mod">
          <ac:chgData name="Antonio Carlos Assumpção" userId="6220ee74a8c688f2" providerId="LiveId" clId="{46CD5AD0-A580-4884-8318-4E36CCC8593E}" dt="2024-03-09T16:43:10.456" v="769" actId="1036"/>
          <ac:spMkLst>
            <pc:docMk/>
            <pc:sldMk cId="2128305960" sldId="548"/>
            <ac:spMk id="5" creationId="{CD545649-21B1-4C9B-86D4-7EF3C0BEE588}"/>
          </ac:spMkLst>
        </pc:spChg>
        <pc:spChg chg="mod">
          <ac:chgData name="Antonio Carlos Assumpção" userId="6220ee74a8c688f2" providerId="LiveId" clId="{46CD5AD0-A580-4884-8318-4E36CCC8593E}" dt="2024-03-09T16:43:10.456" v="769" actId="1036"/>
          <ac:spMkLst>
            <pc:docMk/>
            <pc:sldMk cId="2128305960" sldId="548"/>
            <ac:spMk id="8" creationId="{BD23BC52-9DAD-4929-B231-006E1A002B64}"/>
          </ac:spMkLst>
        </pc:spChg>
        <pc:spChg chg="mod">
          <ac:chgData name="Antonio Carlos Assumpção" userId="6220ee74a8c688f2" providerId="LiveId" clId="{46CD5AD0-A580-4884-8318-4E36CCC8593E}" dt="2024-03-09T16:43:21.395" v="781" actId="1035"/>
          <ac:spMkLst>
            <pc:docMk/>
            <pc:sldMk cId="2128305960" sldId="548"/>
            <ac:spMk id="13" creationId="{E4AE3A43-BDCB-4E7C-828E-1915A71F36DF}"/>
          </ac:spMkLst>
        </pc:spChg>
        <pc:graphicFrameChg chg="mod">
          <ac:chgData name="Antonio Carlos Assumpção" userId="6220ee74a8c688f2" providerId="LiveId" clId="{46CD5AD0-A580-4884-8318-4E36CCC8593E}" dt="2024-03-09T16:43:16.104" v="775" actId="1035"/>
          <ac:graphicFrameMkLst>
            <pc:docMk/>
            <pc:sldMk cId="2128305960" sldId="548"/>
            <ac:graphicFrameMk id="3" creationId="{A66B3080-891B-4B15-A8FE-40988278479D}"/>
          </ac:graphicFrameMkLst>
        </pc:graphicFrameChg>
        <pc:graphicFrameChg chg="mod">
          <ac:chgData name="Antonio Carlos Assumpção" userId="6220ee74a8c688f2" providerId="LiveId" clId="{46CD5AD0-A580-4884-8318-4E36CCC8593E}" dt="2024-03-09T16:43:10.456" v="769" actId="1036"/>
          <ac:graphicFrameMkLst>
            <pc:docMk/>
            <pc:sldMk cId="2128305960" sldId="548"/>
            <ac:graphicFrameMk id="11" creationId="{CA8037C7-FE6B-4B4F-B613-43409B157BA2}"/>
          </ac:graphicFrameMkLst>
        </pc:graphicFrameChg>
        <pc:picChg chg="mod">
          <ac:chgData name="Antonio Carlos Assumpção" userId="6220ee74a8c688f2" providerId="LiveId" clId="{46CD5AD0-A580-4884-8318-4E36CCC8593E}" dt="2024-03-09T16:43:10.456" v="769" actId="1036"/>
          <ac:picMkLst>
            <pc:docMk/>
            <pc:sldMk cId="2128305960" sldId="548"/>
            <ac:picMk id="6" creationId="{E514CFB1-2196-4B14-87DE-4A93D8E0970A}"/>
          </ac:picMkLst>
        </pc:picChg>
      </pc:sldChg>
      <pc:sldChg chg="modSp mod">
        <pc:chgData name="Antonio Carlos Assumpção" userId="6220ee74a8c688f2" providerId="LiveId" clId="{46CD5AD0-A580-4884-8318-4E36CCC8593E}" dt="2024-03-09T16:43:34.308" v="796" actId="1036"/>
        <pc:sldMkLst>
          <pc:docMk/>
          <pc:sldMk cId="4033242557" sldId="549"/>
        </pc:sldMkLst>
        <pc:spChg chg="mod">
          <ac:chgData name="Antonio Carlos Assumpção" userId="6220ee74a8c688f2" providerId="LiveId" clId="{46CD5AD0-A580-4884-8318-4E36CCC8593E}" dt="2024-03-09T16:43:34.308" v="796" actId="1036"/>
          <ac:spMkLst>
            <pc:docMk/>
            <pc:sldMk cId="4033242557" sldId="549"/>
            <ac:spMk id="4" creationId="{A49463B5-9C40-4A5B-ACAC-767F39504FA8}"/>
          </ac:spMkLst>
        </pc:spChg>
        <pc:spChg chg="mod">
          <ac:chgData name="Antonio Carlos Assumpção" userId="6220ee74a8c688f2" providerId="LiveId" clId="{46CD5AD0-A580-4884-8318-4E36CCC8593E}" dt="2024-03-09T16:43:34.308" v="796" actId="1036"/>
          <ac:spMkLst>
            <pc:docMk/>
            <pc:sldMk cId="4033242557" sldId="549"/>
            <ac:spMk id="5" creationId="{F21D91CD-815C-4380-B108-C4040B181E45}"/>
          </ac:spMkLst>
        </pc:spChg>
        <pc:spChg chg="mod">
          <ac:chgData name="Antonio Carlos Assumpção" userId="6220ee74a8c688f2" providerId="LiveId" clId="{46CD5AD0-A580-4884-8318-4E36CCC8593E}" dt="2024-03-09T16:43:34.308" v="796" actId="1036"/>
          <ac:spMkLst>
            <pc:docMk/>
            <pc:sldMk cId="4033242557" sldId="549"/>
            <ac:spMk id="7" creationId="{2C67E8D1-8E00-4566-B10D-3A7D146E8904}"/>
          </ac:spMkLst>
        </pc:spChg>
        <pc:picChg chg="mod">
          <ac:chgData name="Antonio Carlos Assumpção" userId="6220ee74a8c688f2" providerId="LiveId" clId="{46CD5AD0-A580-4884-8318-4E36CCC8593E}" dt="2024-03-09T16:43:34.308" v="796" actId="1036"/>
          <ac:picMkLst>
            <pc:docMk/>
            <pc:sldMk cId="4033242557" sldId="549"/>
            <ac:picMk id="6" creationId="{4D1B46EA-A240-497B-8195-1CD1A644086F}"/>
          </ac:picMkLst>
        </pc:picChg>
        <pc:cxnChg chg="mod">
          <ac:chgData name="Antonio Carlos Assumpção" userId="6220ee74a8c688f2" providerId="LiveId" clId="{46CD5AD0-A580-4884-8318-4E36CCC8593E}" dt="2024-03-09T16:43:34.308" v="796" actId="1036"/>
          <ac:cxnSpMkLst>
            <pc:docMk/>
            <pc:sldMk cId="4033242557" sldId="549"/>
            <ac:cxnSpMk id="9" creationId="{2243EE4A-C63F-4100-B760-EE8130B274FD}"/>
          </ac:cxnSpMkLst>
        </pc:cxnChg>
      </pc:sldChg>
      <pc:sldChg chg="modSp mod">
        <pc:chgData name="Antonio Carlos Assumpção" userId="6220ee74a8c688f2" providerId="LiveId" clId="{46CD5AD0-A580-4884-8318-4E36CCC8593E}" dt="2024-03-09T16:43:53.822" v="825" actId="1036"/>
        <pc:sldMkLst>
          <pc:docMk/>
          <pc:sldMk cId="1762334608" sldId="550"/>
        </pc:sldMkLst>
        <pc:spChg chg="mod">
          <ac:chgData name="Antonio Carlos Assumpção" userId="6220ee74a8c688f2" providerId="LiveId" clId="{46CD5AD0-A580-4884-8318-4E36CCC8593E}" dt="2024-03-09T16:43:53.822" v="825" actId="1036"/>
          <ac:spMkLst>
            <pc:docMk/>
            <pc:sldMk cId="1762334608" sldId="550"/>
            <ac:spMk id="2" creationId="{3F4578B6-A14A-4B53-BCC3-787F21120D5F}"/>
          </ac:spMkLst>
        </pc:spChg>
        <pc:spChg chg="mod">
          <ac:chgData name="Antonio Carlos Assumpção" userId="6220ee74a8c688f2" providerId="LiveId" clId="{46CD5AD0-A580-4884-8318-4E36CCC8593E}" dt="2024-03-09T16:43:53.822" v="825" actId="1036"/>
          <ac:spMkLst>
            <pc:docMk/>
            <pc:sldMk cId="1762334608" sldId="550"/>
            <ac:spMk id="4" creationId="{46AEB580-0B55-44A3-A34E-4A302BB8DC1B}"/>
          </ac:spMkLst>
        </pc:spChg>
        <pc:spChg chg="mod">
          <ac:chgData name="Antonio Carlos Assumpção" userId="6220ee74a8c688f2" providerId="LiveId" clId="{46CD5AD0-A580-4884-8318-4E36CCC8593E}" dt="2024-03-09T16:43:53.822" v="825" actId="1036"/>
          <ac:spMkLst>
            <pc:docMk/>
            <pc:sldMk cId="1762334608" sldId="550"/>
            <ac:spMk id="5" creationId="{B40F8CFD-1767-47EA-8E47-F5BF87D4981A}"/>
          </ac:spMkLst>
        </pc:spChg>
        <pc:spChg chg="mod">
          <ac:chgData name="Antonio Carlos Assumpção" userId="6220ee74a8c688f2" providerId="LiveId" clId="{46CD5AD0-A580-4884-8318-4E36CCC8593E}" dt="2024-03-09T16:43:53.822" v="825" actId="1036"/>
          <ac:spMkLst>
            <pc:docMk/>
            <pc:sldMk cId="1762334608" sldId="550"/>
            <ac:spMk id="6" creationId="{E10D4B8E-F9F7-4CB3-94CF-4F833BBF80A2}"/>
          </ac:spMkLst>
        </pc:spChg>
      </pc:sldChg>
      <pc:sldChg chg="modSp mod">
        <pc:chgData name="Antonio Carlos Assumpção" userId="6220ee74a8c688f2" providerId="LiveId" clId="{46CD5AD0-A580-4884-8318-4E36CCC8593E}" dt="2024-03-09T16:44:02.906" v="829" actId="1036"/>
        <pc:sldMkLst>
          <pc:docMk/>
          <pc:sldMk cId="495839184" sldId="551"/>
        </pc:sldMkLst>
        <pc:spChg chg="mod">
          <ac:chgData name="Antonio Carlos Assumpção" userId="6220ee74a8c688f2" providerId="LiveId" clId="{46CD5AD0-A580-4884-8318-4E36CCC8593E}" dt="2024-03-09T16:44:02.906" v="829" actId="1036"/>
          <ac:spMkLst>
            <pc:docMk/>
            <pc:sldMk cId="495839184" sldId="551"/>
            <ac:spMk id="4" creationId="{2913DCE7-2390-4175-AF67-036B234B3178}"/>
          </ac:spMkLst>
        </pc:spChg>
      </pc:sldChg>
      <pc:sldChg chg="modSp mod">
        <pc:chgData name="Antonio Carlos Assumpção" userId="6220ee74a8c688f2" providerId="LiveId" clId="{46CD5AD0-A580-4884-8318-4E36CCC8593E}" dt="2024-03-09T16:44:12.443" v="841" actId="1036"/>
        <pc:sldMkLst>
          <pc:docMk/>
          <pc:sldMk cId="2788108665" sldId="552"/>
        </pc:sldMkLst>
        <pc:spChg chg="mod">
          <ac:chgData name="Antonio Carlos Assumpção" userId="6220ee74a8c688f2" providerId="LiveId" clId="{46CD5AD0-A580-4884-8318-4E36CCC8593E}" dt="2024-03-09T16:44:12.443" v="841" actId="1036"/>
          <ac:spMkLst>
            <pc:docMk/>
            <pc:sldMk cId="2788108665" sldId="552"/>
            <ac:spMk id="3" creationId="{3455A258-11AA-4DA0-BD31-5BF3971675DF}"/>
          </ac:spMkLst>
        </pc:spChg>
        <pc:spChg chg="mod">
          <ac:chgData name="Antonio Carlos Assumpção" userId="6220ee74a8c688f2" providerId="LiveId" clId="{46CD5AD0-A580-4884-8318-4E36CCC8593E}" dt="2024-03-09T16:44:12.443" v="841" actId="1036"/>
          <ac:spMkLst>
            <pc:docMk/>
            <pc:sldMk cId="2788108665" sldId="552"/>
            <ac:spMk id="5" creationId="{DC316CD0-624D-465A-A6C3-E1CFE05AFC78}"/>
          </ac:spMkLst>
        </pc:spChg>
        <pc:spChg chg="mod">
          <ac:chgData name="Antonio Carlos Assumpção" userId="6220ee74a8c688f2" providerId="LiveId" clId="{46CD5AD0-A580-4884-8318-4E36CCC8593E}" dt="2024-03-09T16:44:12.443" v="841" actId="1036"/>
          <ac:spMkLst>
            <pc:docMk/>
            <pc:sldMk cId="2788108665" sldId="552"/>
            <ac:spMk id="7" creationId="{6F551463-D2A7-40F2-A3DC-118D102A3AB6}"/>
          </ac:spMkLst>
        </pc:spChg>
        <pc:spChg chg="mod">
          <ac:chgData name="Antonio Carlos Assumpção" userId="6220ee74a8c688f2" providerId="LiveId" clId="{46CD5AD0-A580-4884-8318-4E36CCC8593E}" dt="2024-03-09T16:44:12.443" v="841" actId="1036"/>
          <ac:spMkLst>
            <pc:docMk/>
            <pc:sldMk cId="2788108665" sldId="552"/>
            <ac:spMk id="9" creationId="{7BC765C7-D84E-4C2F-AA6C-707B02656693}"/>
          </ac:spMkLst>
        </pc:spChg>
        <pc:cxnChg chg="mod">
          <ac:chgData name="Antonio Carlos Assumpção" userId="6220ee74a8c688f2" providerId="LiveId" clId="{46CD5AD0-A580-4884-8318-4E36CCC8593E}" dt="2024-03-09T16:44:12.443" v="841" actId="1036"/>
          <ac:cxnSpMkLst>
            <pc:docMk/>
            <pc:sldMk cId="2788108665" sldId="552"/>
            <ac:cxnSpMk id="4" creationId="{71C08685-2B8E-44AC-86C1-06341F22F8FB}"/>
          </ac:cxnSpMkLst>
        </pc:cxnChg>
      </pc:sldChg>
      <pc:sldChg chg="modSp mod">
        <pc:chgData name="Antonio Carlos Assumpção" userId="6220ee74a8c688f2" providerId="LiveId" clId="{46CD5AD0-A580-4884-8318-4E36CCC8593E}" dt="2024-03-09T16:44:51.336" v="870" actId="1035"/>
        <pc:sldMkLst>
          <pc:docMk/>
          <pc:sldMk cId="793368276" sldId="553"/>
        </pc:sldMkLst>
        <pc:spChg chg="mod">
          <ac:chgData name="Antonio Carlos Assumpção" userId="6220ee74a8c688f2" providerId="LiveId" clId="{46CD5AD0-A580-4884-8318-4E36CCC8593E}" dt="2024-03-09T16:44:51.336" v="870" actId="1035"/>
          <ac:spMkLst>
            <pc:docMk/>
            <pc:sldMk cId="793368276" sldId="553"/>
            <ac:spMk id="5" creationId="{C3CCADC8-39A9-4F57-8C60-A5744914D706}"/>
          </ac:spMkLst>
        </pc:spChg>
      </pc:sldChg>
      <pc:sldChg chg="modSp mod">
        <pc:chgData name="Antonio Carlos Assumpção" userId="6220ee74a8c688f2" providerId="LiveId" clId="{46CD5AD0-A580-4884-8318-4E36CCC8593E}" dt="2024-03-09T16:45:01.457" v="874" actId="1036"/>
        <pc:sldMkLst>
          <pc:docMk/>
          <pc:sldMk cId="1546890676" sldId="554"/>
        </pc:sldMkLst>
        <pc:spChg chg="mod">
          <ac:chgData name="Antonio Carlos Assumpção" userId="6220ee74a8c688f2" providerId="LiveId" clId="{46CD5AD0-A580-4884-8318-4E36CCC8593E}" dt="2024-03-09T16:45:01.457" v="874" actId="1036"/>
          <ac:spMkLst>
            <pc:docMk/>
            <pc:sldMk cId="1546890676" sldId="554"/>
            <ac:spMk id="4" creationId="{C9181CE5-10C0-4374-A028-F32545AA1A91}"/>
          </ac:spMkLst>
        </pc:spChg>
      </pc:sldChg>
      <pc:sldChg chg="modSp mod">
        <pc:chgData name="Antonio Carlos Assumpção" userId="6220ee74a8c688f2" providerId="LiveId" clId="{46CD5AD0-A580-4884-8318-4E36CCC8593E}" dt="2024-03-09T16:31:05.964" v="101" actId="1036"/>
        <pc:sldMkLst>
          <pc:docMk/>
          <pc:sldMk cId="1018248360" sldId="559"/>
        </pc:sldMkLst>
        <pc:spChg chg="mod">
          <ac:chgData name="Antonio Carlos Assumpção" userId="6220ee74a8c688f2" providerId="LiveId" clId="{46CD5AD0-A580-4884-8318-4E36CCC8593E}" dt="2024-03-09T16:30:58.640" v="98" actId="1036"/>
          <ac:spMkLst>
            <pc:docMk/>
            <pc:sldMk cId="1018248360" sldId="559"/>
            <ac:spMk id="2" creationId="{D7D371A1-ABC1-438A-AA17-F2D54803C45C}"/>
          </ac:spMkLst>
        </pc:spChg>
        <pc:spChg chg="mod">
          <ac:chgData name="Antonio Carlos Assumpção" userId="6220ee74a8c688f2" providerId="LiveId" clId="{46CD5AD0-A580-4884-8318-4E36CCC8593E}" dt="2024-03-09T16:30:58.640" v="98" actId="1036"/>
          <ac:spMkLst>
            <pc:docMk/>
            <pc:sldMk cId="1018248360" sldId="559"/>
            <ac:spMk id="3" creationId="{A98570EE-0279-495F-ACD7-56EF95D7A711}"/>
          </ac:spMkLst>
        </pc:spChg>
        <pc:spChg chg="mod">
          <ac:chgData name="Antonio Carlos Assumpção" userId="6220ee74a8c688f2" providerId="LiveId" clId="{46CD5AD0-A580-4884-8318-4E36CCC8593E}" dt="2024-03-09T16:30:58.640" v="98" actId="1036"/>
          <ac:spMkLst>
            <pc:docMk/>
            <pc:sldMk cId="1018248360" sldId="559"/>
            <ac:spMk id="5" creationId="{ECE1B9CD-6E53-4BED-8657-7FDEC19AC48F}"/>
          </ac:spMkLst>
        </pc:spChg>
        <pc:spChg chg="mod">
          <ac:chgData name="Antonio Carlos Assumpção" userId="6220ee74a8c688f2" providerId="LiveId" clId="{46CD5AD0-A580-4884-8318-4E36CCC8593E}" dt="2024-03-09T16:30:58.640" v="98" actId="1036"/>
          <ac:spMkLst>
            <pc:docMk/>
            <pc:sldMk cId="1018248360" sldId="559"/>
            <ac:spMk id="6" creationId="{9FAC4833-0BE9-4CD9-B9D9-FDF4781EE05F}"/>
          </ac:spMkLst>
        </pc:spChg>
        <pc:spChg chg="mod">
          <ac:chgData name="Antonio Carlos Assumpção" userId="6220ee74a8c688f2" providerId="LiveId" clId="{46CD5AD0-A580-4884-8318-4E36CCC8593E}" dt="2024-03-09T16:30:58.640" v="98" actId="1036"/>
          <ac:spMkLst>
            <pc:docMk/>
            <pc:sldMk cId="1018248360" sldId="559"/>
            <ac:spMk id="7" creationId="{85B89DCD-B3A2-4D65-B231-63A4E0211585}"/>
          </ac:spMkLst>
        </pc:spChg>
        <pc:spChg chg="mod">
          <ac:chgData name="Antonio Carlos Assumpção" userId="6220ee74a8c688f2" providerId="LiveId" clId="{46CD5AD0-A580-4884-8318-4E36CCC8593E}" dt="2024-03-09T16:30:58.640" v="98" actId="1036"/>
          <ac:spMkLst>
            <pc:docMk/>
            <pc:sldMk cId="1018248360" sldId="559"/>
            <ac:spMk id="8" creationId="{0B6C92BE-F1CA-483A-9D80-1B27B2098B52}"/>
          </ac:spMkLst>
        </pc:spChg>
        <pc:spChg chg="mod">
          <ac:chgData name="Antonio Carlos Assumpção" userId="6220ee74a8c688f2" providerId="LiveId" clId="{46CD5AD0-A580-4884-8318-4E36CCC8593E}" dt="2024-03-09T16:30:58.640" v="98" actId="1036"/>
          <ac:spMkLst>
            <pc:docMk/>
            <pc:sldMk cId="1018248360" sldId="559"/>
            <ac:spMk id="9" creationId="{FECF9EF3-9CDA-4E96-BBEF-48A7299B8D7D}"/>
          </ac:spMkLst>
        </pc:spChg>
        <pc:spChg chg="mod">
          <ac:chgData name="Antonio Carlos Assumpção" userId="6220ee74a8c688f2" providerId="LiveId" clId="{46CD5AD0-A580-4884-8318-4E36CCC8593E}" dt="2024-03-09T16:30:58.640" v="98" actId="1036"/>
          <ac:spMkLst>
            <pc:docMk/>
            <pc:sldMk cId="1018248360" sldId="559"/>
            <ac:spMk id="10" creationId="{67CEE8B5-8C85-4241-A53E-D63AA895519E}"/>
          </ac:spMkLst>
        </pc:spChg>
        <pc:spChg chg="mod">
          <ac:chgData name="Antonio Carlos Assumpção" userId="6220ee74a8c688f2" providerId="LiveId" clId="{46CD5AD0-A580-4884-8318-4E36CCC8593E}" dt="2024-03-09T16:30:58.640" v="98" actId="1036"/>
          <ac:spMkLst>
            <pc:docMk/>
            <pc:sldMk cId="1018248360" sldId="559"/>
            <ac:spMk id="11" creationId="{82C361C2-AC80-48C6-8A30-941DE0A8ED63}"/>
          </ac:spMkLst>
        </pc:spChg>
        <pc:spChg chg="mod">
          <ac:chgData name="Antonio Carlos Assumpção" userId="6220ee74a8c688f2" providerId="LiveId" clId="{46CD5AD0-A580-4884-8318-4E36CCC8593E}" dt="2024-03-09T16:30:58.640" v="98" actId="1036"/>
          <ac:spMkLst>
            <pc:docMk/>
            <pc:sldMk cId="1018248360" sldId="559"/>
            <ac:spMk id="12" creationId="{67B0170A-DCF5-463C-A6B6-FC5DD9EC893E}"/>
          </ac:spMkLst>
        </pc:spChg>
        <pc:spChg chg="mod">
          <ac:chgData name="Antonio Carlos Assumpção" userId="6220ee74a8c688f2" providerId="LiveId" clId="{46CD5AD0-A580-4884-8318-4E36CCC8593E}" dt="2024-03-09T16:30:58.640" v="98" actId="1036"/>
          <ac:spMkLst>
            <pc:docMk/>
            <pc:sldMk cId="1018248360" sldId="559"/>
            <ac:spMk id="13" creationId="{95EA81B6-7FA9-4F0D-80F0-559AA35964B6}"/>
          </ac:spMkLst>
        </pc:spChg>
        <pc:spChg chg="mod">
          <ac:chgData name="Antonio Carlos Assumpção" userId="6220ee74a8c688f2" providerId="LiveId" clId="{46CD5AD0-A580-4884-8318-4E36CCC8593E}" dt="2024-03-09T16:30:58.640" v="98" actId="1036"/>
          <ac:spMkLst>
            <pc:docMk/>
            <pc:sldMk cId="1018248360" sldId="559"/>
            <ac:spMk id="14" creationId="{05AD37E2-CEFB-4077-832F-D128967C0ADF}"/>
          </ac:spMkLst>
        </pc:spChg>
        <pc:spChg chg="mod">
          <ac:chgData name="Antonio Carlos Assumpção" userId="6220ee74a8c688f2" providerId="LiveId" clId="{46CD5AD0-A580-4884-8318-4E36CCC8593E}" dt="2024-03-09T16:30:58.640" v="98" actId="1036"/>
          <ac:spMkLst>
            <pc:docMk/>
            <pc:sldMk cId="1018248360" sldId="559"/>
            <ac:spMk id="15" creationId="{DA21AB05-90F3-4158-B0B0-77F071D339EB}"/>
          </ac:spMkLst>
        </pc:spChg>
        <pc:spChg chg="mod">
          <ac:chgData name="Antonio Carlos Assumpção" userId="6220ee74a8c688f2" providerId="LiveId" clId="{46CD5AD0-A580-4884-8318-4E36CCC8593E}" dt="2024-03-09T16:30:58.640" v="98" actId="1036"/>
          <ac:spMkLst>
            <pc:docMk/>
            <pc:sldMk cId="1018248360" sldId="559"/>
            <ac:spMk id="16" creationId="{FADD78C3-974E-4F83-A9A4-E840FF3E9B46}"/>
          </ac:spMkLst>
        </pc:spChg>
        <pc:spChg chg="mod">
          <ac:chgData name="Antonio Carlos Assumpção" userId="6220ee74a8c688f2" providerId="LiveId" clId="{46CD5AD0-A580-4884-8318-4E36CCC8593E}" dt="2024-03-09T16:30:58.640" v="98" actId="1036"/>
          <ac:spMkLst>
            <pc:docMk/>
            <pc:sldMk cId="1018248360" sldId="559"/>
            <ac:spMk id="17" creationId="{9838C3FC-BC65-4FEE-9E92-8C76629BCE18}"/>
          </ac:spMkLst>
        </pc:spChg>
        <pc:spChg chg="mod">
          <ac:chgData name="Antonio Carlos Assumpção" userId="6220ee74a8c688f2" providerId="LiveId" clId="{46CD5AD0-A580-4884-8318-4E36CCC8593E}" dt="2024-03-09T16:30:58.640" v="98" actId="1036"/>
          <ac:spMkLst>
            <pc:docMk/>
            <pc:sldMk cId="1018248360" sldId="559"/>
            <ac:spMk id="18" creationId="{FD449C5F-8EE9-413F-B596-812F1BE7585F}"/>
          </ac:spMkLst>
        </pc:spChg>
        <pc:spChg chg="mod">
          <ac:chgData name="Antonio Carlos Assumpção" userId="6220ee74a8c688f2" providerId="LiveId" clId="{46CD5AD0-A580-4884-8318-4E36CCC8593E}" dt="2024-03-09T16:30:58.640" v="98" actId="1036"/>
          <ac:spMkLst>
            <pc:docMk/>
            <pc:sldMk cId="1018248360" sldId="559"/>
            <ac:spMk id="19" creationId="{C799C146-C525-424A-A158-69B77361DDED}"/>
          </ac:spMkLst>
        </pc:spChg>
        <pc:spChg chg="mod">
          <ac:chgData name="Antonio Carlos Assumpção" userId="6220ee74a8c688f2" providerId="LiveId" clId="{46CD5AD0-A580-4884-8318-4E36CCC8593E}" dt="2024-03-09T16:30:58.640" v="98" actId="1036"/>
          <ac:spMkLst>
            <pc:docMk/>
            <pc:sldMk cId="1018248360" sldId="559"/>
            <ac:spMk id="20" creationId="{9A8F9852-4DED-41FF-AFC7-3D2C5AB6BA6C}"/>
          </ac:spMkLst>
        </pc:spChg>
        <pc:spChg chg="mod">
          <ac:chgData name="Antonio Carlos Assumpção" userId="6220ee74a8c688f2" providerId="LiveId" clId="{46CD5AD0-A580-4884-8318-4E36CCC8593E}" dt="2024-03-09T16:30:58.640" v="98" actId="1036"/>
          <ac:spMkLst>
            <pc:docMk/>
            <pc:sldMk cId="1018248360" sldId="559"/>
            <ac:spMk id="21" creationId="{9F8AC1BC-1071-428C-B652-356BD3D5AD48}"/>
          </ac:spMkLst>
        </pc:spChg>
        <pc:spChg chg="mod">
          <ac:chgData name="Antonio Carlos Assumpção" userId="6220ee74a8c688f2" providerId="LiveId" clId="{46CD5AD0-A580-4884-8318-4E36CCC8593E}" dt="2024-03-09T16:30:58.640" v="98" actId="1036"/>
          <ac:spMkLst>
            <pc:docMk/>
            <pc:sldMk cId="1018248360" sldId="559"/>
            <ac:spMk id="22" creationId="{5DCB93B2-1E4A-4F26-83CE-E22FB8063279}"/>
          </ac:spMkLst>
        </pc:spChg>
        <pc:spChg chg="mod">
          <ac:chgData name="Antonio Carlos Assumpção" userId="6220ee74a8c688f2" providerId="LiveId" clId="{46CD5AD0-A580-4884-8318-4E36CCC8593E}" dt="2024-03-09T16:30:58.640" v="98" actId="1036"/>
          <ac:spMkLst>
            <pc:docMk/>
            <pc:sldMk cId="1018248360" sldId="559"/>
            <ac:spMk id="23" creationId="{D1024F12-2A50-46FE-94EB-6C439EF2B812}"/>
          </ac:spMkLst>
        </pc:spChg>
        <pc:spChg chg="mod">
          <ac:chgData name="Antonio Carlos Assumpção" userId="6220ee74a8c688f2" providerId="LiveId" clId="{46CD5AD0-A580-4884-8318-4E36CCC8593E}" dt="2024-03-09T16:30:58.640" v="98" actId="1036"/>
          <ac:spMkLst>
            <pc:docMk/>
            <pc:sldMk cId="1018248360" sldId="559"/>
            <ac:spMk id="24" creationId="{2480BC6A-E453-4168-9007-6D301C856B98}"/>
          </ac:spMkLst>
        </pc:spChg>
        <pc:spChg chg="mod">
          <ac:chgData name="Antonio Carlos Assumpção" userId="6220ee74a8c688f2" providerId="LiveId" clId="{46CD5AD0-A580-4884-8318-4E36CCC8593E}" dt="2024-03-09T16:30:58.640" v="98" actId="1036"/>
          <ac:spMkLst>
            <pc:docMk/>
            <pc:sldMk cId="1018248360" sldId="559"/>
            <ac:spMk id="25" creationId="{DF84E554-4718-45D6-A363-84C18EA37DE1}"/>
          </ac:spMkLst>
        </pc:spChg>
        <pc:spChg chg="mod">
          <ac:chgData name="Antonio Carlos Assumpção" userId="6220ee74a8c688f2" providerId="LiveId" clId="{46CD5AD0-A580-4884-8318-4E36CCC8593E}" dt="2024-03-09T16:30:58.640" v="98" actId="1036"/>
          <ac:spMkLst>
            <pc:docMk/>
            <pc:sldMk cId="1018248360" sldId="559"/>
            <ac:spMk id="26" creationId="{A83935E1-19E6-4972-BFC2-669B4E7656E4}"/>
          </ac:spMkLst>
        </pc:spChg>
        <pc:spChg chg="mod">
          <ac:chgData name="Antonio Carlos Assumpção" userId="6220ee74a8c688f2" providerId="LiveId" clId="{46CD5AD0-A580-4884-8318-4E36CCC8593E}" dt="2024-03-09T16:30:58.640" v="98" actId="1036"/>
          <ac:spMkLst>
            <pc:docMk/>
            <pc:sldMk cId="1018248360" sldId="559"/>
            <ac:spMk id="27" creationId="{A6588199-A6E6-402C-80D0-8B9D472C546F}"/>
          </ac:spMkLst>
        </pc:spChg>
        <pc:spChg chg="mod">
          <ac:chgData name="Antonio Carlos Assumpção" userId="6220ee74a8c688f2" providerId="LiveId" clId="{46CD5AD0-A580-4884-8318-4E36CCC8593E}" dt="2024-03-09T16:30:58.640" v="98" actId="1036"/>
          <ac:spMkLst>
            <pc:docMk/>
            <pc:sldMk cId="1018248360" sldId="559"/>
            <ac:spMk id="28" creationId="{BAB8CFCF-6D8D-4E9B-BEF6-334C60CA139B}"/>
          </ac:spMkLst>
        </pc:spChg>
        <pc:spChg chg="mod">
          <ac:chgData name="Antonio Carlos Assumpção" userId="6220ee74a8c688f2" providerId="LiveId" clId="{46CD5AD0-A580-4884-8318-4E36CCC8593E}" dt="2024-03-09T16:31:05.964" v="101" actId="1036"/>
          <ac:spMkLst>
            <pc:docMk/>
            <pc:sldMk cId="1018248360" sldId="559"/>
            <ac:spMk id="29" creationId="{E3084335-75B0-4063-A672-C5F4DE354FFE}"/>
          </ac:spMkLst>
        </pc:spChg>
        <pc:spChg chg="mod">
          <ac:chgData name="Antonio Carlos Assumpção" userId="6220ee74a8c688f2" providerId="LiveId" clId="{46CD5AD0-A580-4884-8318-4E36CCC8593E}" dt="2024-03-09T16:30:58.640" v="98" actId="1036"/>
          <ac:spMkLst>
            <pc:docMk/>
            <pc:sldMk cId="1018248360" sldId="559"/>
            <ac:spMk id="30" creationId="{469A6009-78C7-42C4-9EDE-631E8F9A1B7C}"/>
          </ac:spMkLst>
        </pc:spChg>
        <pc:spChg chg="mod">
          <ac:chgData name="Antonio Carlos Assumpção" userId="6220ee74a8c688f2" providerId="LiveId" clId="{46CD5AD0-A580-4884-8318-4E36CCC8593E}" dt="2024-03-09T16:30:58.640" v="98" actId="1036"/>
          <ac:spMkLst>
            <pc:docMk/>
            <pc:sldMk cId="1018248360" sldId="559"/>
            <ac:spMk id="31" creationId="{4D188BC5-A44E-4DCA-8901-54033961DADD}"/>
          </ac:spMkLst>
        </pc:spChg>
        <pc:spChg chg="mod">
          <ac:chgData name="Antonio Carlos Assumpção" userId="6220ee74a8c688f2" providerId="LiveId" clId="{46CD5AD0-A580-4884-8318-4E36CCC8593E}" dt="2024-03-09T16:30:58.640" v="98" actId="1036"/>
          <ac:spMkLst>
            <pc:docMk/>
            <pc:sldMk cId="1018248360" sldId="559"/>
            <ac:spMk id="32" creationId="{CAA5FCB5-A68A-4896-831D-BD6A4DC3447C}"/>
          </ac:spMkLst>
        </pc:spChg>
        <pc:spChg chg="mod">
          <ac:chgData name="Antonio Carlos Assumpção" userId="6220ee74a8c688f2" providerId="LiveId" clId="{46CD5AD0-A580-4884-8318-4E36CCC8593E}" dt="2024-03-09T16:30:58.640" v="98" actId="1036"/>
          <ac:spMkLst>
            <pc:docMk/>
            <pc:sldMk cId="1018248360" sldId="559"/>
            <ac:spMk id="33" creationId="{11C2F009-0595-4ABA-8F3E-DB6A2568D999}"/>
          </ac:spMkLst>
        </pc:spChg>
        <pc:spChg chg="mod">
          <ac:chgData name="Antonio Carlos Assumpção" userId="6220ee74a8c688f2" providerId="LiveId" clId="{46CD5AD0-A580-4884-8318-4E36CCC8593E}" dt="2024-03-09T16:30:58.640" v="98" actId="1036"/>
          <ac:spMkLst>
            <pc:docMk/>
            <pc:sldMk cId="1018248360" sldId="559"/>
            <ac:spMk id="34" creationId="{EA6B9C9C-81FA-4F2E-A2BF-837AEFF0EAD9}"/>
          </ac:spMkLst>
        </pc:spChg>
        <pc:spChg chg="mod">
          <ac:chgData name="Antonio Carlos Assumpção" userId="6220ee74a8c688f2" providerId="LiveId" clId="{46CD5AD0-A580-4884-8318-4E36CCC8593E}" dt="2024-03-09T16:30:58.640" v="98" actId="1036"/>
          <ac:spMkLst>
            <pc:docMk/>
            <pc:sldMk cId="1018248360" sldId="559"/>
            <ac:spMk id="35" creationId="{75D4EFD7-FDEA-47E9-9679-5E2DBBC12CB9}"/>
          </ac:spMkLst>
        </pc:spChg>
        <pc:spChg chg="mod">
          <ac:chgData name="Antonio Carlos Assumpção" userId="6220ee74a8c688f2" providerId="LiveId" clId="{46CD5AD0-A580-4884-8318-4E36CCC8593E}" dt="2024-03-09T16:30:58.640" v="98" actId="1036"/>
          <ac:spMkLst>
            <pc:docMk/>
            <pc:sldMk cId="1018248360" sldId="559"/>
            <ac:spMk id="36" creationId="{56BC1AB0-27BB-4CE0-93B5-1824E9C9DE9B}"/>
          </ac:spMkLst>
        </pc:spChg>
        <pc:spChg chg="mod">
          <ac:chgData name="Antonio Carlos Assumpção" userId="6220ee74a8c688f2" providerId="LiveId" clId="{46CD5AD0-A580-4884-8318-4E36CCC8593E}" dt="2024-03-09T16:30:58.640" v="98" actId="1036"/>
          <ac:spMkLst>
            <pc:docMk/>
            <pc:sldMk cId="1018248360" sldId="559"/>
            <ac:spMk id="37" creationId="{4C1DA338-1924-404A-BCF0-EEA8E28D7EA7}"/>
          </ac:spMkLst>
        </pc:spChg>
        <pc:spChg chg="mod">
          <ac:chgData name="Antonio Carlos Assumpção" userId="6220ee74a8c688f2" providerId="LiveId" clId="{46CD5AD0-A580-4884-8318-4E36CCC8593E}" dt="2024-03-09T16:30:58.640" v="98" actId="1036"/>
          <ac:spMkLst>
            <pc:docMk/>
            <pc:sldMk cId="1018248360" sldId="559"/>
            <ac:spMk id="38" creationId="{28891580-1461-4B20-AC28-F2322A11CB35}"/>
          </ac:spMkLst>
        </pc:spChg>
        <pc:spChg chg="mod">
          <ac:chgData name="Antonio Carlos Assumpção" userId="6220ee74a8c688f2" providerId="LiveId" clId="{46CD5AD0-A580-4884-8318-4E36CCC8593E}" dt="2024-03-09T16:30:58.640" v="98" actId="1036"/>
          <ac:spMkLst>
            <pc:docMk/>
            <pc:sldMk cId="1018248360" sldId="559"/>
            <ac:spMk id="39" creationId="{2CD7029C-96BC-485F-9CCD-13E86A787A8B}"/>
          </ac:spMkLst>
        </pc:spChg>
        <pc:spChg chg="mod">
          <ac:chgData name="Antonio Carlos Assumpção" userId="6220ee74a8c688f2" providerId="LiveId" clId="{46CD5AD0-A580-4884-8318-4E36CCC8593E}" dt="2024-03-09T16:30:58.640" v="98" actId="1036"/>
          <ac:spMkLst>
            <pc:docMk/>
            <pc:sldMk cId="1018248360" sldId="559"/>
            <ac:spMk id="40" creationId="{B3FBC586-68CF-449E-84DF-7DB5EC843764}"/>
          </ac:spMkLst>
        </pc:spChg>
        <pc:spChg chg="mod">
          <ac:chgData name="Antonio Carlos Assumpção" userId="6220ee74a8c688f2" providerId="LiveId" clId="{46CD5AD0-A580-4884-8318-4E36CCC8593E}" dt="2024-03-09T16:30:58.640" v="98" actId="1036"/>
          <ac:spMkLst>
            <pc:docMk/>
            <pc:sldMk cId="1018248360" sldId="559"/>
            <ac:spMk id="41" creationId="{4BA39FBE-C7A7-4FAA-BAD7-A829C0C5ABCB}"/>
          </ac:spMkLst>
        </pc:spChg>
        <pc:spChg chg="mod">
          <ac:chgData name="Antonio Carlos Assumpção" userId="6220ee74a8c688f2" providerId="LiveId" clId="{46CD5AD0-A580-4884-8318-4E36CCC8593E}" dt="2024-03-09T16:30:58.640" v="98" actId="1036"/>
          <ac:spMkLst>
            <pc:docMk/>
            <pc:sldMk cId="1018248360" sldId="559"/>
            <ac:spMk id="42" creationId="{9A60763C-4950-41CC-9521-194A5AAE918E}"/>
          </ac:spMkLst>
        </pc:spChg>
        <pc:spChg chg="mod">
          <ac:chgData name="Antonio Carlos Assumpção" userId="6220ee74a8c688f2" providerId="LiveId" clId="{46CD5AD0-A580-4884-8318-4E36CCC8593E}" dt="2024-03-09T16:30:58.640" v="98" actId="1036"/>
          <ac:spMkLst>
            <pc:docMk/>
            <pc:sldMk cId="1018248360" sldId="559"/>
            <ac:spMk id="43" creationId="{A2840E50-B306-47A3-AD1B-6ABFFCB3357A}"/>
          </ac:spMkLst>
        </pc:spChg>
        <pc:spChg chg="mod">
          <ac:chgData name="Antonio Carlos Assumpção" userId="6220ee74a8c688f2" providerId="LiveId" clId="{46CD5AD0-A580-4884-8318-4E36CCC8593E}" dt="2024-03-09T16:30:58.640" v="98" actId="1036"/>
          <ac:spMkLst>
            <pc:docMk/>
            <pc:sldMk cId="1018248360" sldId="559"/>
            <ac:spMk id="44" creationId="{CA1D0379-4144-4284-8C0F-103737EE0DC0}"/>
          </ac:spMkLst>
        </pc:spChg>
        <pc:spChg chg="mod">
          <ac:chgData name="Antonio Carlos Assumpção" userId="6220ee74a8c688f2" providerId="LiveId" clId="{46CD5AD0-A580-4884-8318-4E36CCC8593E}" dt="2024-03-09T16:30:58.640" v="98" actId="1036"/>
          <ac:spMkLst>
            <pc:docMk/>
            <pc:sldMk cId="1018248360" sldId="559"/>
            <ac:spMk id="45" creationId="{BB821640-398A-495C-A594-8448A28EAC85}"/>
          </ac:spMkLst>
        </pc:spChg>
        <pc:spChg chg="mod">
          <ac:chgData name="Antonio Carlos Assumpção" userId="6220ee74a8c688f2" providerId="LiveId" clId="{46CD5AD0-A580-4884-8318-4E36CCC8593E}" dt="2024-03-09T16:30:58.640" v="98" actId="1036"/>
          <ac:spMkLst>
            <pc:docMk/>
            <pc:sldMk cId="1018248360" sldId="559"/>
            <ac:spMk id="46" creationId="{C82082C4-D978-42C2-8638-642868BB8EFC}"/>
          </ac:spMkLst>
        </pc:spChg>
      </pc:sldChg>
      <pc:sldChg chg="modSp">
        <pc:chgData name="Antonio Carlos Assumpção" userId="6220ee74a8c688f2" providerId="LiveId" clId="{46CD5AD0-A580-4884-8318-4E36CCC8593E}" dt="2024-03-09T16:31:15.517" v="114" actId="1036"/>
        <pc:sldMkLst>
          <pc:docMk/>
          <pc:sldMk cId="1622450490" sldId="560"/>
        </pc:sldMkLst>
        <pc:spChg chg="mod">
          <ac:chgData name="Antonio Carlos Assumpção" userId="6220ee74a8c688f2" providerId="LiveId" clId="{46CD5AD0-A580-4884-8318-4E36CCC8593E}" dt="2024-03-09T16:31:15.517" v="114" actId="1036"/>
          <ac:spMkLst>
            <pc:docMk/>
            <pc:sldMk cId="1622450490" sldId="560"/>
            <ac:spMk id="4" creationId="{6D322B1C-05F4-4E78-B5E7-86C068827D58}"/>
          </ac:spMkLst>
        </pc:spChg>
        <pc:graphicFrameChg chg="mod">
          <ac:chgData name="Antonio Carlos Assumpção" userId="6220ee74a8c688f2" providerId="LiveId" clId="{46CD5AD0-A580-4884-8318-4E36CCC8593E}" dt="2024-03-09T16:31:15.517" v="114" actId="1036"/>
          <ac:graphicFrameMkLst>
            <pc:docMk/>
            <pc:sldMk cId="1622450490" sldId="560"/>
            <ac:graphicFrameMk id="5" creationId="{466B82EB-1545-4C8B-9942-F2CDE2AB5AFA}"/>
          </ac:graphicFrameMkLst>
        </pc:graphicFrameChg>
        <pc:graphicFrameChg chg="mod">
          <ac:chgData name="Antonio Carlos Assumpção" userId="6220ee74a8c688f2" providerId="LiveId" clId="{46CD5AD0-A580-4884-8318-4E36CCC8593E}" dt="2024-03-09T16:31:15.517" v="114" actId="1036"/>
          <ac:graphicFrameMkLst>
            <pc:docMk/>
            <pc:sldMk cId="1622450490" sldId="560"/>
            <ac:graphicFrameMk id="7" creationId="{B80B295F-851B-4A0A-A772-C3A62F2D0A0B}"/>
          </ac:graphicFrameMkLst>
        </pc:graphicFrameChg>
      </pc:sldChg>
      <pc:sldChg chg="modSp mod">
        <pc:chgData name="Antonio Carlos Assumpção" userId="6220ee74a8c688f2" providerId="LiveId" clId="{46CD5AD0-A580-4884-8318-4E36CCC8593E}" dt="2024-03-09T16:31:27.960" v="127" actId="1036"/>
        <pc:sldMkLst>
          <pc:docMk/>
          <pc:sldMk cId="3882077339" sldId="562"/>
        </pc:sldMkLst>
        <pc:spChg chg="mod">
          <ac:chgData name="Antonio Carlos Assumpção" userId="6220ee74a8c688f2" providerId="LiveId" clId="{46CD5AD0-A580-4884-8318-4E36CCC8593E}" dt="2024-03-09T16:31:27.960" v="127" actId="1036"/>
          <ac:spMkLst>
            <pc:docMk/>
            <pc:sldMk cId="3882077339" sldId="562"/>
            <ac:spMk id="4" creationId="{FC58AA6D-1E0F-4177-88C5-DD4B7DE99B1D}"/>
          </ac:spMkLst>
        </pc:spChg>
      </pc:sldChg>
      <pc:sldChg chg="modSp">
        <pc:chgData name="Antonio Carlos Assumpção" userId="6220ee74a8c688f2" providerId="LiveId" clId="{46CD5AD0-A580-4884-8318-4E36CCC8593E}" dt="2024-03-09T16:31:53.091" v="153" actId="1036"/>
        <pc:sldMkLst>
          <pc:docMk/>
          <pc:sldMk cId="1566119994" sldId="564"/>
        </pc:sldMkLst>
        <pc:spChg chg="mod">
          <ac:chgData name="Antonio Carlos Assumpção" userId="6220ee74a8c688f2" providerId="LiveId" clId="{46CD5AD0-A580-4884-8318-4E36CCC8593E}" dt="2024-03-09T16:31:53.091" v="153" actId="1036"/>
          <ac:spMkLst>
            <pc:docMk/>
            <pc:sldMk cId="1566119994" sldId="564"/>
            <ac:spMk id="5" creationId="{7EAC608E-50B5-4572-983E-C147F9F4991F}"/>
          </ac:spMkLst>
        </pc:spChg>
        <pc:spChg chg="mod">
          <ac:chgData name="Antonio Carlos Assumpção" userId="6220ee74a8c688f2" providerId="LiveId" clId="{46CD5AD0-A580-4884-8318-4E36CCC8593E}" dt="2024-03-09T16:31:53.091" v="153" actId="1036"/>
          <ac:spMkLst>
            <pc:docMk/>
            <pc:sldMk cId="1566119994" sldId="564"/>
            <ac:spMk id="6" creationId="{AB9ECE56-904F-418E-A889-5367064B6898}"/>
          </ac:spMkLst>
        </pc:spChg>
        <pc:graphicFrameChg chg="mod">
          <ac:chgData name="Antonio Carlos Assumpção" userId="6220ee74a8c688f2" providerId="LiveId" clId="{46CD5AD0-A580-4884-8318-4E36CCC8593E}" dt="2024-03-09T16:31:53.091" v="153" actId="1036"/>
          <ac:graphicFrameMkLst>
            <pc:docMk/>
            <pc:sldMk cId="1566119994" sldId="564"/>
            <ac:graphicFrameMk id="9" creationId="{85D30A09-D942-409E-8194-D055146A9047}"/>
          </ac:graphicFrameMkLst>
        </pc:graphicFrameChg>
        <pc:graphicFrameChg chg="mod">
          <ac:chgData name="Antonio Carlos Assumpção" userId="6220ee74a8c688f2" providerId="LiveId" clId="{46CD5AD0-A580-4884-8318-4E36CCC8593E}" dt="2024-03-09T16:31:53.091" v="153" actId="1036"/>
          <ac:graphicFrameMkLst>
            <pc:docMk/>
            <pc:sldMk cId="1566119994" sldId="564"/>
            <ac:graphicFrameMk id="10" creationId="{04FF8311-0BCE-414D-8995-E09FE6D03FD1}"/>
          </ac:graphicFrameMkLst>
        </pc:graphicFrameChg>
      </pc:sldChg>
      <pc:sldChg chg="modSp mod">
        <pc:chgData name="Antonio Carlos Assumpção" userId="6220ee74a8c688f2" providerId="LiveId" clId="{46CD5AD0-A580-4884-8318-4E36CCC8593E}" dt="2024-03-09T16:32:00.118" v="160" actId="1036"/>
        <pc:sldMkLst>
          <pc:docMk/>
          <pc:sldMk cId="3417283018" sldId="565"/>
        </pc:sldMkLst>
        <pc:grpChg chg="mod">
          <ac:chgData name="Antonio Carlos Assumpção" userId="6220ee74a8c688f2" providerId="LiveId" clId="{46CD5AD0-A580-4884-8318-4E36CCC8593E}" dt="2024-03-09T16:32:00.118" v="160" actId="1036"/>
          <ac:grpSpMkLst>
            <pc:docMk/>
            <pc:sldMk cId="3417283018" sldId="565"/>
            <ac:grpSpMk id="4" creationId="{C45F555A-E526-465E-8A79-97AE0B8CC68D}"/>
          </ac:grpSpMkLst>
        </pc:grpChg>
      </pc:sldChg>
      <pc:sldChg chg="modSp mod">
        <pc:chgData name="Antonio Carlos Assumpção" userId="6220ee74a8c688f2" providerId="LiveId" clId="{46CD5AD0-A580-4884-8318-4E36CCC8593E}" dt="2024-03-09T16:32:07.502" v="174" actId="1036"/>
        <pc:sldMkLst>
          <pc:docMk/>
          <pc:sldMk cId="271891553" sldId="566"/>
        </pc:sldMkLst>
        <pc:spChg chg="mod">
          <ac:chgData name="Antonio Carlos Assumpção" userId="6220ee74a8c688f2" providerId="LiveId" clId="{46CD5AD0-A580-4884-8318-4E36CCC8593E}" dt="2024-03-09T16:32:07.502" v="174" actId="1036"/>
          <ac:spMkLst>
            <pc:docMk/>
            <pc:sldMk cId="271891553" sldId="566"/>
            <ac:spMk id="4" creationId="{067714AC-FD44-4CD2-876D-06800084890E}"/>
          </ac:spMkLst>
        </pc:spChg>
      </pc:sldChg>
      <pc:sldChg chg="modSp mod">
        <pc:chgData name="Antonio Carlos Assumpção" userId="6220ee74a8c688f2" providerId="LiveId" clId="{46CD5AD0-A580-4884-8318-4E36CCC8593E}" dt="2024-03-09T16:30:32.938" v="61" actId="1036"/>
        <pc:sldMkLst>
          <pc:docMk/>
          <pc:sldMk cId="3312239101" sldId="569"/>
        </pc:sldMkLst>
        <pc:spChg chg="mod">
          <ac:chgData name="Antonio Carlos Assumpção" userId="6220ee74a8c688f2" providerId="LiveId" clId="{46CD5AD0-A580-4884-8318-4E36CCC8593E}" dt="2024-03-09T16:30:32.938" v="61" actId="1036"/>
          <ac:spMkLst>
            <pc:docMk/>
            <pc:sldMk cId="3312239101" sldId="569"/>
            <ac:spMk id="4" creationId="{46FF6C11-5BF6-4937-8720-39EE41A63BCD}"/>
          </ac:spMkLst>
        </pc:spChg>
      </pc:sldChg>
      <pc:sldChg chg="modSp mod">
        <pc:chgData name="Antonio Carlos Assumpção" userId="6220ee74a8c688f2" providerId="LiveId" clId="{46CD5AD0-A580-4884-8318-4E36CCC8593E}" dt="2024-03-09T16:30:39.915" v="70" actId="1036"/>
        <pc:sldMkLst>
          <pc:docMk/>
          <pc:sldMk cId="2777858272" sldId="570"/>
        </pc:sldMkLst>
        <pc:spChg chg="mod">
          <ac:chgData name="Antonio Carlos Assumpção" userId="6220ee74a8c688f2" providerId="LiveId" clId="{46CD5AD0-A580-4884-8318-4E36CCC8593E}" dt="2024-03-09T16:30:39.915" v="70" actId="1036"/>
          <ac:spMkLst>
            <pc:docMk/>
            <pc:sldMk cId="2777858272" sldId="570"/>
            <ac:spMk id="4" creationId="{3A7C17F0-0145-4D39-8BC1-6421E2C6EDE2}"/>
          </ac:spMkLst>
        </pc:spChg>
      </pc:sldChg>
      <pc:sldChg chg="modSp mod">
        <pc:chgData name="Antonio Carlos Assumpção" userId="6220ee74a8c688f2" providerId="LiveId" clId="{46CD5AD0-A580-4884-8318-4E36CCC8593E}" dt="2024-03-09T16:32:25.183" v="203" actId="1036"/>
        <pc:sldMkLst>
          <pc:docMk/>
          <pc:sldMk cId="2879564294" sldId="571"/>
        </pc:sldMkLst>
        <pc:spChg chg="mod">
          <ac:chgData name="Antonio Carlos Assumpção" userId="6220ee74a8c688f2" providerId="LiveId" clId="{46CD5AD0-A580-4884-8318-4E36CCC8593E}" dt="2024-03-09T16:32:25.183" v="203" actId="1036"/>
          <ac:spMkLst>
            <pc:docMk/>
            <pc:sldMk cId="2879564294" sldId="571"/>
            <ac:spMk id="4" creationId="{2A1C5052-D330-456D-A942-35236152C19C}"/>
          </ac:spMkLst>
        </pc:spChg>
        <pc:spChg chg="mod">
          <ac:chgData name="Antonio Carlos Assumpção" userId="6220ee74a8c688f2" providerId="LiveId" clId="{46CD5AD0-A580-4884-8318-4E36CCC8593E}" dt="2024-03-09T16:32:25.183" v="203" actId="1036"/>
          <ac:spMkLst>
            <pc:docMk/>
            <pc:sldMk cId="2879564294" sldId="571"/>
            <ac:spMk id="9" creationId="{5283D2BB-0B88-4D9A-9D33-C08B883DB520}"/>
          </ac:spMkLst>
        </pc:spChg>
        <pc:spChg chg="mod">
          <ac:chgData name="Antonio Carlos Assumpção" userId="6220ee74a8c688f2" providerId="LiveId" clId="{46CD5AD0-A580-4884-8318-4E36CCC8593E}" dt="2024-03-09T16:32:25.183" v="203" actId="1036"/>
          <ac:spMkLst>
            <pc:docMk/>
            <pc:sldMk cId="2879564294" sldId="571"/>
            <ac:spMk id="12" creationId="{3A8EAC68-EE32-4DCB-96BB-A9BD77A8E4DF}"/>
          </ac:spMkLst>
        </pc:spChg>
        <pc:graphicFrameChg chg="mod">
          <ac:chgData name="Antonio Carlos Assumpção" userId="6220ee74a8c688f2" providerId="LiveId" clId="{46CD5AD0-A580-4884-8318-4E36CCC8593E}" dt="2024-03-09T16:32:25.183" v="203" actId="1036"/>
          <ac:graphicFrameMkLst>
            <pc:docMk/>
            <pc:sldMk cId="2879564294" sldId="571"/>
            <ac:graphicFrameMk id="5" creationId="{4BB8F55B-09F3-4254-912B-981BF96E9428}"/>
          </ac:graphicFrameMkLst>
        </pc:graphicFrameChg>
        <pc:graphicFrameChg chg="mod">
          <ac:chgData name="Antonio Carlos Assumpção" userId="6220ee74a8c688f2" providerId="LiveId" clId="{46CD5AD0-A580-4884-8318-4E36CCC8593E}" dt="2024-03-09T16:32:25.183" v="203" actId="1036"/>
          <ac:graphicFrameMkLst>
            <pc:docMk/>
            <pc:sldMk cId="2879564294" sldId="571"/>
            <ac:graphicFrameMk id="7" creationId="{7FB2CB47-85BA-4F90-8419-EB2BA217E943}"/>
          </ac:graphicFrameMkLst>
        </pc:graphicFrameChg>
      </pc:sldChg>
      <pc:sldChg chg="modSp mod">
        <pc:chgData name="Antonio Carlos Assumpção" userId="6220ee74a8c688f2" providerId="LiveId" clId="{46CD5AD0-A580-4884-8318-4E36CCC8593E}" dt="2024-03-09T16:32:33.852" v="217" actId="1036"/>
        <pc:sldMkLst>
          <pc:docMk/>
          <pc:sldMk cId="1988542309" sldId="572"/>
        </pc:sldMkLst>
        <pc:spChg chg="mod">
          <ac:chgData name="Antonio Carlos Assumpção" userId="6220ee74a8c688f2" providerId="LiveId" clId="{46CD5AD0-A580-4884-8318-4E36CCC8593E}" dt="2024-03-09T16:32:33.852" v="217" actId="1036"/>
          <ac:spMkLst>
            <pc:docMk/>
            <pc:sldMk cId="1988542309" sldId="572"/>
            <ac:spMk id="8" creationId="{FFA1B03E-3AA2-4170-A81E-3845BC339A8A}"/>
          </ac:spMkLst>
        </pc:spChg>
      </pc:sldChg>
      <pc:sldChg chg="modSp mod">
        <pc:chgData name="Antonio Carlos Assumpção" userId="6220ee74a8c688f2" providerId="LiveId" clId="{46CD5AD0-A580-4884-8318-4E36CCC8593E}" dt="2024-03-09T16:36:24.849" v="265" actId="1036"/>
        <pc:sldMkLst>
          <pc:docMk/>
          <pc:sldMk cId="2014439817" sldId="573"/>
        </pc:sldMkLst>
        <pc:spChg chg="mod">
          <ac:chgData name="Antonio Carlos Assumpção" userId="6220ee74a8c688f2" providerId="LiveId" clId="{46CD5AD0-A580-4884-8318-4E36CCC8593E}" dt="2024-03-09T16:36:24.849" v="265" actId="1036"/>
          <ac:spMkLst>
            <pc:docMk/>
            <pc:sldMk cId="2014439817" sldId="573"/>
            <ac:spMk id="2" creationId="{3277FDFA-B491-4FBB-BB44-14E7D28453C9}"/>
          </ac:spMkLst>
        </pc:spChg>
        <pc:spChg chg="mod">
          <ac:chgData name="Antonio Carlos Assumpção" userId="6220ee74a8c688f2" providerId="LiveId" clId="{46CD5AD0-A580-4884-8318-4E36CCC8593E}" dt="2024-03-09T16:36:24.849" v="265" actId="1036"/>
          <ac:spMkLst>
            <pc:docMk/>
            <pc:sldMk cId="2014439817" sldId="573"/>
            <ac:spMk id="3" creationId="{A9728A0B-2DFA-4643-A6FF-C27C00BEC00A}"/>
          </ac:spMkLst>
        </pc:spChg>
        <pc:spChg chg="mod">
          <ac:chgData name="Antonio Carlos Assumpção" userId="6220ee74a8c688f2" providerId="LiveId" clId="{46CD5AD0-A580-4884-8318-4E36CCC8593E}" dt="2024-03-09T16:36:24.849" v="265" actId="1036"/>
          <ac:spMkLst>
            <pc:docMk/>
            <pc:sldMk cId="2014439817" sldId="573"/>
            <ac:spMk id="7" creationId="{75CE1B70-9D8F-428A-9284-655F043BAD72}"/>
          </ac:spMkLst>
        </pc:spChg>
        <pc:spChg chg="mod">
          <ac:chgData name="Antonio Carlos Assumpção" userId="6220ee74a8c688f2" providerId="LiveId" clId="{46CD5AD0-A580-4884-8318-4E36CCC8593E}" dt="2024-03-09T16:36:24.849" v="265" actId="1036"/>
          <ac:spMkLst>
            <pc:docMk/>
            <pc:sldMk cId="2014439817" sldId="573"/>
            <ac:spMk id="9" creationId="{58A57A8C-68DB-49F2-B33C-52A770AFAB24}"/>
          </ac:spMkLst>
        </pc:spChg>
        <pc:spChg chg="mod">
          <ac:chgData name="Antonio Carlos Assumpção" userId="6220ee74a8c688f2" providerId="LiveId" clId="{46CD5AD0-A580-4884-8318-4E36CCC8593E}" dt="2024-03-09T16:36:24.849" v="265" actId="1036"/>
          <ac:spMkLst>
            <pc:docMk/>
            <pc:sldMk cId="2014439817" sldId="573"/>
            <ac:spMk id="10" creationId="{469C9194-BA0F-4FD3-9594-9A94418ABE3F}"/>
          </ac:spMkLst>
        </pc:spChg>
        <pc:graphicFrameChg chg="mod">
          <ac:chgData name="Antonio Carlos Assumpção" userId="6220ee74a8c688f2" providerId="LiveId" clId="{46CD5AD0-A580-4884-8318-4E36CCC8593E}" dt="2024-03-09T16:36:24.849" v="265" actId="1036"/>
          <ac:graphicFrameMkLst>
            <pc:docMk/>
            <pc:sldMk cId="2014439817" sldId="573"/>
            <ac:graphicFrameMk id="5" creationId="{F90D139A-7CA6-41E0-8411-446B746ABCDC}"/>
          </ac:graphicFrameMkLst>
        </pc:graphicFrameChg>
      </pc:sldChg>
      <pc:sldChg chg="modSp mod">
        <pc:chgData name="Antonio Carlos Assumpção" userId="6220ee74a8c688f2" providerId="LiveId" clId="{46CD5AD0-A580-4884-8318-4E36CCC8593E}" dt="2024-03-09T16:36:48.451" v="304" actId="1036"/>
        <pc:sldMkLst>
          <pc:docMk/>
          <pc:sldMk cId="3553270871" sldId="576"/>
        </pc:sldMkLst>
        <pc:spChg chg="mod">
          <ac:chgData name="Antonio Carlos Assumpção" userId="6220ee74a8c688f2" providerId="LiveId" clId="{46CD5AD0-A580-4884-8318-4E36CCC8593E}" dt="2024-03-09T16:36:48.451" v="304" actId="1036"/>
          <ac:spMkLst>
            <pc:docMk/>
            <pc:sldMk cId="3553270871" sldId="576"/>
            <ac:spMk id="3" creationId="{0EA4BBE7-9A6B-471E-BB9F-FB48F5F6A10E}"/>
          </ac:spMkLst>
        </pc:spChg>
        <pc:spChg chg="mod">
          <ac:chgData name="Antonio Carlos Assumpção" userId="6220ee74a8c688f2" providerId="LiveId" clId="{46CD5AD0-A580-4884-8318-4E36CCC8593E}" dt="2024-03-09T16:36:48.451" v="304" actId="1036"/>
          <ac:spMkLst>
            <pc:docMk/>
            <pc:sldMk cId="3553270871" sldId="576"/>
            <ac:spMk id="6" creationId="{6ADA7B55-E02F-464D-8DEE-A94D7310E9AA}"/>
          </ac:spMkLst>
        </pc:spChg>
        <pc:graphicFrameChg chg="mod">
          <ac:chgData name="Antonio Carlos Assumpção" userId="6220ee74a8c688f2" providerId="LiveId" clId="{46CD5AD0-A580-4884-8318-4E36CCC8593E}" dt="2024-03-09T16:36:48.451" v="304" actId="1036"/>
          <ac:graphicFrameMkLst>
            <pc:docMk/>
            <pc:sldMk cId="3553270871" sldId="576"/>
            <ac:graphicFrameMk id="5" creationId="{53A0BD50-18B5-4851-B4CE-E9423FFD1A59}"/>
          </ac:graphicFrameMkLst>
        </pc:graphicFrameChg>
        <pc:graphicFrameChg chg="mod">
          <ac:chgData name="Antonio Carlos Assumpção" userId="6220ee74a8c688f2" providerId="LiveId" clId="{46CD5AD0-A580-4884-8318-4E36CCC8593E}" dt="2024-03-09T16:36:48.451" v="304" actId="1036"/>
          <ac:graphicFrameMkLst>
            <pc:docMk/>
            <pc:sldMk cId="3553270871" sldId="576"/>
            <ac:graphicFrameMk id="8" creationId="{2A03CE15-8D54-48ED-B01B-73FE64C08FD4}"/>
          </ac:graphicFrameMkLst>
        </pc:graphicFrameChg>
      </pc:sldChg>
      <pc:sldChg chg="modSp mod">
        <pc:chgData name="Antonio Carlos Assumpção" userId="6220ee74a8c688f2" providerId="LiveId" clId="{46CD5AD0-A580-4884-8318-4E36CCC8593E}" dt="2024-03-09T16:37:42.080" v="371" actId="1036"/>
        <pc:sldMkLst>
          <pc:docMk/>
          <pc:sldMk cId="1659165732" sldId="577"/>
        </pc:sldMkLst>
        <pc:spChg chg="mod">
          <ac:chgData name="Antonio Carlos Assumpção" userId="6220ee74a8c688f2" providerId="LiveId" clId="{46CD5AD0-A580-4884-8318-4E36CCC8593E}" dt="2024-03-09T16:37:42.080" v="371" actId="1036"/>
          <ac:spMkLst>
            <pc:docMk/>
            <pc:sldMk cId="1659165732" sldId="577"/>
            <ac:spMk id="4" creationId="{86646B08-765C-49FC-89D4-2AC4F1632D8B}"/>
          </ac:spMkLst>
        </pc:spChg>
        <pc:graphicFrameChg chg="mod">
          <ac:chgData name="Antonio Carlos Assumpção" userId="6220ee74a8c688f2" providerId="LiveId" clId="{46CD5AD0-A580-4884-8318-4E36CCC8593E}" dt="2024-03-09T16:37:42.080" v="371" actId="1036"/>
          <ac:graphicFrameMkLst>
            <pc:docMk/>
            <pc:sldMk cId="1659165732" sldId="577"/>
            <ac:graphicFrameMk id="5" creationId="{F14BDC51-42D1-4DAD-BADB-F99B63AAC1FC}"/>
          </ac:graphicFrameMkLst>
        </pc:graphicFrameChg>
      </pc:sldChg>
      <pc:sldChg chg="modSp mod">
        <pc:chgData name="Antonio Carlos Assumpção" userId="6220ee74a8c688f2" providerId="LiveId" clId="{46CD5AD0-A580-4884-8318-4E36CCC8593E}" dt="2024-03-09T16:37:59.321" v="382" actId="1036"/>
        <pc:sldMkLst>
          <pc:docMk/>
          <pc:sldMk cId="626605996" sldId="578"/>
        </pc:sldMkLst>
        <pc:spChg chg="mod">
          <ac:chgData name="Antonio Carlos Assumpção" userId="6220ee74a8c688f2" providerId="LiveId" clId="{46CD5AD0-A580-4884-8318-4E36CCC8593E}" dt="2024-03-09T16:37:59.321" v="382" actId="1036"/>
          <ac:spMkLst>
            <pc:docMk/>
            <pc:sldMk cId="626605996" sldId="578"/>
            <ac:spMk id="4" creationId="{883FAD5E-38FB-4F92-AE27-8AE11B48BEB6}"/>
          </ac:spMkLst>
        </pc:spChg>
      </pc:sldChg>
      <pc:sldChg chg="modSp mod">
        <pc:chgData name="Antonio Carlos Assumpção" userId="6220ee74a8c688f2" providerId="LiveId" clId="{46CD5AD0-A580-4884-8318-4E36CCC8593E}" dt="2024-03-09T16:38:19.314" v="416" actId="1036"/>
        <pc:sldMkLst>
          <pc:docMk/>
          <pc:sldMk cId="4267114995" sldId="579"/>
        </pc:sldMkLst>
        <pc:spChg chg="mod">
          <ac:chgData name="Antonio Carlos Assumpção" userId="6220ee74a8c688f2" providerId="LiveId" clId="{46CD5AD0-A580-4884-8318-4E36CCC8593E}" dt="2024-03-09T16:38:19.314" v="416" actId="1036"/>
          <ac:spMkLst>
            <pc:docMk/>
            <pc:sldMk cId="4267114995" sldId="579"/>
            <ac:spMk id="4" creationId="{268BDD95-AD35-41B1-B66C-E97DA462BC47}"/>
          </ac:spMkLst>
        </pc:spChg>
        <pc:graphicFrameChg chg="mod">
          <ac:chgData name="Antonio Carlos Assumpção" userId="6220ee74a8c688f2" providerId="LiveId" clId="{46CD5AD0-A580-4884-8318-4E36CCC8593E}" dt="2024-03-09T16:38:19.314" v="416" actId="1036"/>
          <ac:graphicFrameMkLst>
            <pc:docMk/>
            <pc:sldMk cId="4267114995" sldId="579"/>
            <ac:graphicFrameMk id="5" creationId="{BD5A8F42-A158-41F7-9BF3-E9E82276971F}"/>
          </ac:graphicFrameMkLst>
        </pc:graphicFrameChg>
      </pc:sldChg>
      <pc:sldChg chg="modSp mod">
        <pc:chgData name="Antonio Carlos Assumpção" userId="6220ee74a8c688f2" providerId="LiveId" clId="{46CD5AD0-A580-4884-8318-4E36CCC8593E}" dt="2024-03-09T16:38:36.837" v="446" actId="1036"/>
        <pc:sldMkLst>
          <pc:docMk/>
          <pc:sldMk cId="556043284" sldId="580"/>
        </pc:sldMkLst>
        <pc:spChg chg="mod">
          <ac:chgData name="Antonio Carlos Assumpção" userId="6220ee74a8c688f2" providerId="LiveId" clId="{46CD5AD0-A580-4884-8318-4E36CCC8593E}" dt="2024-03-09T16:38:36.837" v="446" actId="1036"/>
          <ac:spMkLst>
            <pc:docMk/>
            <pc:sldMk cId="556043284" sldId="580"/>
            <ac:spMk id="2" creationId="{E9CD46F7-9CED-4F83-8D38-C2EC2323D38F}"/>
          </ac:spMkLst>
        </pc:spChg>
        <pc:spChg chg="mod">
          <ac:chgData name="Antonio Carlos Assumpção" userId="6220ee74a8c688f2" providerId="LiveId" clId="{46CD5AD0-A580-4884-8318-4E36CCC8593E}" dt="2024-03-09T16:38:36.837" v="446" actId="1036"/>
          <ac:spMkLst>
            <pc:docMk/>
            <pc:sldMk cId="556043284" sldId="580"/>
            <ac:spMk id="8" creationId="{8C74F610-AFA1-45D0-91F0-A4DFC7BB266C}"/>
          </ac:spMkLst>
        </pc:spChg>
        <pc:spChg chg="mod">
          <ac:chgData name="Antonio Carlos Assumpção" userId="6220ee74a8c688f2" providerId="LiveId" clId="{46CD5AD0-A580-4884-8318-4E36CCC8593E}" dt="2024-03-09T16:38:36.837" v="446" actId="1036"/>
          <ac:spMkLst>
            <pc:docMk/>
            <pc:sldMk cId="556043284" sldId="580"/>
            <ac:spMk id="10" creationId="{221884AE-233A-42AB-823C-AAAD6F096BE3}"/>
          </ac:spMkLst>
        </pc:spChg>
        <pc:spChg chg="mod">
          <ac:chgData name="Antonio Carlos Assumpção" userId="6220ee74a8c688f2" providerId="LiveId" clId="{46CD5AD0-A580-4884-8318-4E36CCC8593E}" dt="2024-03-09T16:38:36.837" v="446" actId="1036"/>
          <ac:spMkLst>
            <pc:docMk/>
            <pc:sldMk cId="556043284" sldId="580"/>
            <ac:spMk id="11" creationId="{DF5B8BD0-8FCE-4CDE-975B-C2007645C63A}"/>
          </ac:spMkLst>
        </pc:spChg>
        <pc:graphicFrameChg chg="mod">
          <ac:chgData name="Antonio Carlos Assumpção" userId="6220ee74a8c688f2" providerId="LiveId" clId="{46CD5AD0-A580-4884-8318-4E36CCC8593E}" dt="2024-03-09T16:38:36.837" v="446" actId="1036"/>
          <ac:graphicFrameMkLst>
            <pc:docMk/>
            <pc:sldMk cId="556043284" sldId="580"/>
            <ac:graphicFrameMk id="5" creationId="{979C6227-64AC-4944-8EE7-F90A8FE5670B}"/>
          </ac:graphicFrameMkLst>
        </pc:graphicFrameChg>
        <pc:graphicFrameChg chg="mod">
          <ac:chgData name="Antonio Carlos Assumpção" userId="6220ee74a8c688f2" providerId="LiveId" clId="{46CD5AD0-A580-4884-8318-4E36CCC8593E}" dt="2024-03-09T16:38:36.837" v="446" actId="1036"/>
          <ac:graphicFrameMkLst>
            <pc:docMk/>
            <pc:sldMk cId="556043284" sldId="580"/>
            <ac:graphicFrameMk id="7" creationId="{5DC0C374-E464-4A67-8365-BD02815194D9}"/>
          </ac:graphicFrameMkLst>
        </pc:graphicFrameChg>
        <pc:graphicFrameChg chg="mod">
          <ac:chgData name="Antonio Carlos Assumpção" userId="6220ee74a8c688f2" providerId="LiveId" clId="{46CD5AD0-A580-4884-8318-4E36CCC8593E}" dt="2024-03-09T16:38:36.837" v="446" actId="1036"/>
          <ac:graphicFrameMkLst>
            <pc:docMk/>
            <pc:sldMk cId="556043284" sldId="580"/>
            <ac:graphicFrameMk id="9" creationId="{4269708D-4EAB-45B2-9CDB-1F1D51931BA5}"/>
          </ac:graphicFrameMkLst>
        </pc:graphicFrameChg>
      </pc:sldChg>
      <pc:sldChg chg="modSp mod">
        <pc:chgData name="Antonio Carlos Assumpção" userId="6220ee74a8c688f2" providerId="LiveId" clId="{46CD5AD0-A580-4884-8318-4E36CCC8593E}" dt="2024-03-09T16:43:42.201" v="813" actId="1036"/>
        <pc:sldMkLst>
          <pc:docMk/>
          <pc:sldMk cId="3519983673" sldId="583"/>
        </pc:sldMkLst>
        <pc:spChg chg="mod">
          <ac:chgData name="Antonio Carlos Assumpção" userId="6220ee74a8c688f2" providerId="LiveId" clId="{46CD5AD0-A580-4884-8318-4E36CCC8593E}" dt="2024-03-09T16:43:42.201" v="813" actId="1036"/>
          <ac:spMkLst>
            <pc:docMk/>
            <pc:sldMk cId="3519983673" sldId="583"/>
            <ac:spMk id="5" creationId="{EB1ABDDC-455B-488F-ADF2-59AF73730ED2}"/>
          </ac:spMkLst>
        </pc:spChg>
      </pc:sldChg>
      <pc:sldChg chg="modSp">
        <pc:chgData name="Antonio Carlos Assumpção" userId="6220ee74a8c688f2" providerId="LiveId" clId="{46CD5AD0-A580-4884-8318-4E36CCC8593E}" dt="2024-03-09T16:39:50.295" v="546" actId="1036"/>
        <pc:sldMkLst>
          <pc:docMk/>
          <pc:sldMk cId="3167448956" sldId="585"/>
        </pc:sldMkLst>
        <pc:spChg chg="mod">
          <ac:chgData name="Antonio Carlos Assumpção" userId="6220ee74a8c688f2" providerId="LiveId" clId="{46CD5AD0-A580-4884-8318-4E36CCC8593E}" dt="2024-03-09T16:39:50.295" v="546" actId="1036"/>
          <ac:spMkLst>
            <pc:docMk/>
            <pc:sldMk cId="3167448956" sldId="585"/>
            <ac:spMk id="4" creationId="{3D0C064D-8DD2-4527-B110-321F76DDF14E}"/>
          </ac:spMkLst>
        </pc:spChg>
        <pc:spChg chg="mod">
          <ac:chgData name="Antonio Carlos Assumpção" userId="6220ee74a8c688f2" providerId="LiveId" clId="{46CD5AD0-A580-4884-8318-4E36CCC8593E}" dt="2024-03-09T16:39:50.295" v="546" actId="1036"/>
          <ac:spMkLst>
            <pc:docMk/>
            <pc:sldMk cId="3167448956" sldId="585"/>
            <ac:spMk id="5" creationId="{1B76103E-98ED-46E7-9014-7C566768F98E}"/>
          </ac:spMkLst>
        </pc:spChg>
        <pc:spChg chg="mod">
          <ac:chgData name="Antonio Carlos Assumpção" userId="6220ee74a8c688f2" providerId="LiveId" clId="{46CD5AD0-A580-4884-8318-4E36CCC8593E}" dt="2024-03-09T16:39:50.295" v="546" actId="1036"/>
          <ac:spMkLst>
            <pc:docMk/>
            <pc:sldMk cId="3167448956" sldId="585"/>
            <ac:spMk id="9" creationId="{434ABEB4-D0CE-494E-A3B2-0D926AB433E6}"/>
          </ac:spMkLst>
        </pc:spChg>
        <pc:spChg chg="mod">
          <ac:chgData name="Antonio Carlos Assumpção" userId="6220ee74a8c688f2" providerId="LiveId" clId="{46CD5AD0-A580-4884-8318-4E36CCC8593E}" dt="2024-03-09T16:39:50.295" v="546" actId="1036"/>
          <ac:spMkLst>
            <pc:docMk/>
            <pc:sldMk cId="3167448956" sldId="585"/>
            <ac:spMk id="10" creationId="{D08E02A2-7243-4F73-AD4D-651E0B513D8B}"/>
          </ac:spMkLst>
        </pc:spChg>
        <pc:spChg chg="mod">
          <ac:chgData name="Antonio Carlos Assumpção" userId="6220ee74a8c688f2" providerId="LiveId" clId="{46CD5AD0-A580-4884-8318-4E36CCC8593E}" dt="2024-03-09T16:39:50.295" v="546" actId="1036"/>
          <ac:spMkLst>
            <pc:docMk/>
            <pc:sldMk cId="3167448956" sldId="585"/>
            <ac:spMk id="12" creationId="{7C82DECB-AD02-47EC-AE3A-FD3304DF0F45}"/>
          </ac:spMkLst>
        </pc:spChg>
        <pc:spChg chg="mod">
          <ac:chgData name="Antonio Carlos Assumpção" userId="6220ee74a8c688f2" providerId="LiveId" clId="{46CD5AD0-A580-4884-8318-4E36CCC8593E}" dt="2024-03-09T16:39:50.295" v="546" actId="1036"/>
          <ac:spMkLst>
            <pc:docMk/>
            <pc:sldMk cId="3167448956" sldId="585"/>
            <ac:spMk id="13" creationId="{366B9CCC-E4E4-4B76-85F9-94A55D02D01F}"/>
          </ac:spMkLst>
        </pc:spChg>
        <pc:spChg chg="mod">
          <ac:chgData name="Antonio Carlos Assumpção" userId="6220ee74a8c688f2" providerId="LiveId" clId="{46CD5AD0-A580-4884-8318-4E36CCC8593E}" dt="2024-03-09T16:39:50.295" v="546" actId="1036"/>
          <ac:spMkLst>
            <pc:docMk/>
            <pc:sldMk cId="3167448956" sldId="585"/>
            <ac:spMk id="14" creationId="{65E126A9-0B9C-4BE5-8562-B9DB028EE046}"/>
          </ac:spMkLst>
        </pc:spChg>
        <pc:spChg chg="mod">
          <ac:chgData name="Antonio Carlos Assumpção" userId="6220ee74a8c688f2" providerId="LiveId" clId="{46CD5AD0-A580-4884-8318-4E36CCC8593E}" dt="2024-03-09T16:39:50.295" v="546" actId="1036"/>
          <ac:spMkLst>
            <pc:docMk/>
            <pc:sldMk cId="3167448956" sldId="585"/>
            <ac:spMk id="15" creationId="{5B965F8A-632E-4627-86E6-DDED6E98EC9A}"/>
          </ac:spMkLst>
        </pc:spChg>
        <pc:spChg chg="mod">
          <ac:chgData name="Antonio Carlos Assumpção" userId="6220ee74a8c688f2" providerId="LiveId" clId="{46CD5AD0-A580-4884-8318-4E36CCC8593E}" dt="2024-03-09T16:39:50.295" v="546" actId="1036"/>
          <ac:spMkLst>
            <pc:docMk/>
            <pc:sldMk cId="3167448956" sldId="585"/>
            <ac:spMk id="19" creationId="{B015D906-FC1C-45B6-92EA-F881CD5AA96F}"/>
          </ac:spMkLst>
        </pc:spChg>
        <pc:spChg chg="mod">
          <ac:chgData name="Antonio Carlos Assumpção" userId="6220ee74a8c688f2" providerId="LiveId" clId="{46CD5AD0-A580-4884-8318-4E36CCC8593E}" dt="2024-03-09T16:39:50.295" v="546" actId="1036"/>
          <ac:spMkLst>
            <pc:docMk/>
            <pc:sldMk cId="3167448956" sldId="585"/>
            <ac:spMk id="20" creationId="{D6D1FDA6-F9B9-4EFA-AF32-0F9A565E90D1}"/>
          </ac:spMkLst>
        </pc:spChg>
        <pc:spChg chg="mod">
          <ac:chgData name="Antonio Carlos Assumpção" userId="6220ee74a8c688f2" providerId="LiveId" clId="{46CD5AD0-A580-4884-8318-4E36CCC8593E}" dt="2024-03-09T16:39:50.295" v="546" actId="1036"/>
          <ac:spMkLst>
            <pc:docMk/>
            <pc:sldMk cId="3167448956" sldId="585"/>
            <ac:spMk id="22" creationId="{A2F7F1D7-6191-4BD1-BF81-B30E04139104}"/>
          </ac:spMkLst>
        </pc:spChg>
        <pc:spChg chg="mod">
          <ac:chgData name="Antonio Carlos Assumpção" userId="6220ee74a8c688f2" providerId="LiveId" clId="{46CD5AD0-A580-4884-8318-4E36CCC8593E}" dt="2024-03-09T16:39:50.295" v="546" actId="1036"/>
          <ac:spMkLst>
            <pc:docMk/>
            <pc:sldMk cId="3167448956" sldId="585"/>
            <ac:spMk id="23" creationId="{3EC6530D-91FB-4381-B5B1-774973EBC058}"/>
          </ac:spMkLst>
        </pc:spChg>
        <pc:spChg chg="mod">
          <ac:chgData name="Antonio Carlos Assumpção" userId="6220ee74a8c688f2" providerId="LiveId" clId="{46CD5AD0-A580-4884-8318-4E36CCC8593E}" dt="2024-03-09T16:39:50.295" v="546" actId="1036"/>
          <ac:spMkLst>
            <pc:docMk/>
            <pc:sldMk cId="3167448956" sldId="585"/>
            <ac:spMk id="24" creationId="{BEAE6968-B41F-45EB-8017-36A63742372B}"/>
          </ac:spMkLst>
        </pc:spChg>
        <pc:spChg chg="mod">
          <ac:chgData name="Antonio Carlos Assumpção" userId="6220ee74a8c688f2" providerId="LiveId" clId="{46CD5AD0-A580-4884-8318-4E36CCC8593E}" dt="2024-03-09T16:39:50.295" v="546" actId="1036"/>
          <ac:spMkLst>
            <pc:docMk/>
            <pc:sldMk cId="3167448956" sldId="585"/>
            <ac:spMk id="25" creationId="{4B052818-6569-4EA4-8315-5BBB6C5420E0}"/>
          </ac:spMkLst>
        </pc:spChg>
        <pc:spChg chg="mod">
          <ac:chgData name="Antonio Carlos Assumpção" userId="6220ee74a8c688f2" providerId="LiveId" clId="{46CD5AD0-A580-4884-8318-4E36CCC8593E}" dt="2024-03-09T16:39:50.295" v="546" actId="1036"/>
          <ac:spMkLst>
            <pc:docMk/>
            <pc:sldMk cId="3167448956" sldId="585"/>
            <ac:spMk id="27" creationId="{A5BD8C84-4F68-4C5A-86CB-5E555CBA975E}"/>
          </ac:spMkLst>
        </pc:spChg>
        <pc:grpChg chg="mod">
          <ac:chgData name="Antonio Carlos Assumpção" userId="6220ee74a8c688f2" providerId="LiveId" clId="{46CD5AD0-A580-4884-8318-4E36CCC8593E}" dt="2024-03-09T16:39:50.295" v="546" actId="1036"/>
          <ac:grpSpMkLst>
            <pc:docMk/>
            <pc:sldMk cId="3167448956" sldId="585"/>
            <ac:grpSpMk id="6" creationId="{F2EDD65B-D28D-4932-8E76-E4B795E20E15}"/>
          </ac:grpSpMkLst>
        </pc:grpChg>
        <pc:grpChg chg="mod">
          <ac:chgData name="Antonio Carlos Assumpção" userId="6220ee74a8c688f2" providerId="LiveId" clId="{46CD5AD0-A580-4884-8318-4E36CCC8593E}" dt="2024-03-09T16:39:50.295" v="546" actId="1036"/>
          <ac:grpSpMkLst>
            <pc:docMk/>
            <pc:sldMk cId="3167448956" sldId="585"/>
            <ac:grpSpMk id="16" creationId="{0EDE1C23-2464-4B15-B27B-4F5BC159F394}"/>
          </ac:grpSpMkLst>
        </pc:grpChg>
        <pc:cxnChg chg="mod">
          <ac:chgData name="Antonio Carlos Assumpção" userId="6220ee74a8c688f2" providerId="LiveId" clId="{46CD5AD0-A580-4884-8318-4E36CCC8593E}" dt="2024-03-09T16:39:50.295" v="546" actId="1036"/>
          <ac:cxnSpMkLst>
            <pc:docMk/>
            <pc:sldMk cId="3167448956" sldId="585"/>
            <ac:cxnSpMk id="7" creationId="{DE89F268-F995-4C75-BA73-F6AB0F58BBA3}"/>
          </ac:cxnSpMkLst>
        </pc:cxnChg>
        <pc:cxnChg chg="mod">
          <ac:chgData name="Antonio Carlos Assumpção" userId="6220ee74a8c688f2" providerId="LiveId" clId="{46CD5AD0-A580-4884-8318-4E36CCC8593E}" dt="2024-03-09T16:39:50.295" v="546" actId="1036"/>
          <ac:cxnSpMkLst>
            <pc:docMk/>
            <pc:sldMk cId="3167448956" sldId="585"/>
            <ac:cxnSpMk id="8" creationId="{A48690BF-BC97-4FB5-A0D6-6A0F9210B44A}"/>
          </ac:cxnSpMkLst>
        </pc:cxnChg>
        <pc:cxnChg chg="mod">
          <ac:chgData name="Antonio Carlos Assumpção" userId="6220ee74a8c688f2" providerId="LiveId" clId="{46CD5AD0-A580-4884-8318-4E36CCC8593E}" dt="2024-03-09T16:39:50.295" v="546" actId="1036"/>
          <ac:cxnSpMkLst>
            <pc:docMk/>
            <pc:sldMk cId="3167448956" sldId="585"/>
            <ac:cxnSpMk id="11" creationId="{69DAF47A-E442-4F4C-8FB2-A7EE3FF93D25}"/>
          </ac:cxnSpMkLst>
        </pc:cxnChg>
        <pc:cxnChg chg="mod">
          <ac:chgData name="Antonio Carlos Assumpção" userId="6220ee74a8c688f2" providerId="LiveId" clId="{46CD5AD0-A580-4884-8318-4E36CCC8593E}" dt="2024-03-09T16:39:50.295" v="546" actId="1036"/>
          <ac:cxnSpMkLst>
            <pc:docMk/>
            <pc:sldMk cId="3167448956" sldId="585"/>
            <ac:cxnSpMk id="17" creationId="{755EF62A-07AD-45A4-BFEB-D94B2DF48A0F}"/>
          </ac:cxnSpMkLst>
        </pc:cxnChg>
        <pc:cxnChg chg="mod">
          <ac:chgData name="Antonio Carlos Assumpção" userId="6220ee74a8c688f2" providerId="LiveId" clId="{46CD5AD0-A580-4884-8318-4E36CCC8593E}" dt="2024-03-09T16:39:50.295" v="546" actId="1036"/>
          <ac:cxnSpMkLst>
            <pc:docMk/>
            <pc:sldMk cId="3167448956" sldId="585"/>
            <ac:cxnSpMk id="18" creationId="{6FC98979-EC9A-43AE-A893-4FC732E78DDA}"/>
          </ac:cxnSpMkLst>
        </pc:cxnChg>
        <pc:cxnChg chg="mod">
          <ac:chgData name="Antonio Carlos Assumpção" userId="6220ee74a8c688f2" providerId="LiveId" clId="{46CD5AD0-A580-4884-8318-4E36CCC8593E}" dt="2024-03-09T16:39:50.295" v="546" actId="1036"/>
          <ac:cxnSpMkLst>
            <pc:docMk/>
            <pc:sldMk cId="3167448956" sldId="585"/>
            <ac:cxnSpMk id="21" creationId="{BBD6FF4A-03BC-4F18-875A-BA5D4589D722}"/>
          </ac:cxnSpMkLst>
        </pc:cxnChg>
      </pc:sldChg>
      <pc:sldChg chg="modSp mod">
        <pc:chgData name="Antonio Carlos Assumpção" userId="6220ee74a8c688f2" providerId="LiveId" clId="{46CD5AD0-A580-4884-8318-4E36CCC8593E}" dt="2024-03-09T16:45:11.674" v="888" actId="1036"/>
        <pc:sldMkLst>
          <pc:docMk/>
          <pc:sldMk cId="2314961237" sldId="586"/>
        </pc:sldMkLst>
        <pc:spChg chg="mod">
          <ac:chgData name="Antonio Carlos Assumpção" userId="6220ee74a8c688f2" providerId="LiveId" clId="{46CD5AD0-A580-4884-8318-4E36CCC8593E}" dt="2024-03-09T16:45:11.674" v="888" actId="1036"/>
          <ac:spMkLst>
            <pc:docMk/>
            <pc:sldMk cId="2314961237" sldId="586"/>
            <ac:spMk id="6" creationId="{CDF5A417-6FD1-4869-AD8C-3F1B7780EC14}"/>
          </ac:spMkLst>
        </pc:spChg>
        <pc:spChg chg="mod">
          <ac:chgData name="Antonio Carlos Assumpção" userId="6220ee74a8c688f2" providerId="LiveId" clId="{46CD5AD0-A580-4884-8318-4E36CCC8593E}" dt="2024-03-09T16:45:11.674" v="888" actId="1036"/>
          <ac:spMkLst>
            <pc:docMk/>
            <pc:sldMk cId="2314961237" sldId="586"/>
            <ac:spMk id="8" creationId="{B2D63AFA-5794-4AF3-AF99-9E962B3F4820}"/>
          </ac:spMkLst>
        </pc:spChg>
        <pc:spChg chg="mod">
          <ac:chgData name="Antonio Carlos Assumpção" userId="6220ee74a8c688f2" providerId="LiveId" clId="{46CD5AD0-A580-4884-8318-4E36CCC8593E}" dt="2024-03-09T16:45:11.674" v="888" actId="1036"/>
          <ac:spMkLst>
            <pc:docMk/>
            <pc:sldMk cId="2314961237" sldId="586"/>
            <ac:spMk id="13" creationId="{5303BC5E-9157-4175-9A8F-D48F0D366259}"/>
          </ac:spMkLst>
        </pc:spChg>
        <pc:graphicFrameChg chg="mod">
          <ac:chgData name="Antonio Carlos Assumpção" userId="6220ee74a8c688f2" providerId="LiveId" clId="{46CD5AD0-A580-4884-8318-4E36CCC8593E}" dt="2024-03-09T16:45:11.674" v="888" actId="1036"/>
          <ac:graphicFrameMkLst>
            <pc:docMk/>
            <pc:sldMk cId="2314961237" sldId="586"/>
            <ac:graphicFrameMk id="7" creationId="{3EFE6775-6494-4F8A-A5C7-11BF6E90D906}"/>
          </ac:graphicFrameMkLst>
        </pc:graphicFrameChg>
        <pc:graphicFrameChg chg="mod">
          <ac:chgData name="Antonio Carlos Assumpção" userId="6220ee74a8c688f2" providerId="LiveId" clId="{46CD5AD0-A580-4884-8318-4E36CCC8593E}" dt="2024-03-09T16:45:11.674" v="888" actId="1036"/>
          <ac:graphicFrameMkLst>
            <pc:docMk/>
            <pc:sldMk cId="2314961237" sldId="586"/>
            <ac:graphicFrameMk id="9" creationId="{125C8AD5-4572-4FCD-B7E2-CC02D7B0F017}"/>
          </ac:graphicFrameMkLst>
        </pc:graphicFrameChg>
      </pc:sldChg>
      <pc:sldChg chg="modSp mod">
        <pc:chgData name="Antonio Carlos Assumpção" userId="6220ee74a8c688f2" providerId="LiveId" clId="{46CD5AD0-A580-4884-8318-4E36CCC8593E}" dt="2024-03-09T16:45:19.804" v="899" actId="1036"/>
        <pc:sldMkLst>
          <pc:docMk/>
          <pc:sldMk cId="3926953860" sldId="587"/>
        </pc:sldMkLst>
        <pc:spChg chg="mod">
          <ac:chgData name="Antonio Carlos Assumpção" userId="6220ee74a8c688f2" providerId="LiveId" clId="{46CD5AD0-A580-4884-8318-4E36CCC8593E}" dt="2024-03-09T16:45:19.804" v="899" actId="1036"/>
          <ac:spMkLst>
            <pc:docMk/>
            <pc:sldMk cId="3926953860" sldId="587"/>
            <ac:spMk id="6" creationId="{FF13388B-FE3B-4194-A27F-36AA249BB981}"/>
          </ac:spMkLst>
        </pc:spChg>
        <pc:graphicFrameChg chg="mod">
          <ac:chgData name="Antonio Carlos Assumpção" userId="6220ee74a8c688f2" providerId="LiveId" clId="{46CD5AD0-A580-4884-8318-4E36CCC8593E}" dt="2024-03-09T16:45:19.804" v="899" actId="1036"/>
          <ac:graphicFrameMkLst>
            <pc:docMk/>
            <pc:sldMk cId="3926953860" sldId="587"/>
            <ac:graphicFrameMk id="4" creationId="{A8DDEA8D-DB24-4B75-8B75-A21EA05FC6AF}"/>
          </ac:graphicFrameMkLst>
        </pc:graphicFrameChg>
        <pc:graphicFrameChg chg="mod">
          <ac:chgData name="Antonio Carlos Assumpção" userId="6220ee74a8c688f2" providerId="LiveId" clId="{46CD5AD0-A580-4884-8318-4E36CCC8593E}" dt="2024-03-09T16:45:19.804" v="899" actId="1036"/>
          <ac:graphicFrameMkLst>
            <pc:docMk/>
            <pc:sldMk cId="3926953860" sldId="587"/>
            <ac:graphicFrameMk id="5" creationId="{6833E68D-6031-4D3C-AF25-498D9D37C001}"/>
          </ac:graphicFrameMkLst>
        </pc:graphicFrameChg>
      </pc:sldChg>
      <pc:sldMasterChg chg="addSp delSp modSp mod">
        <pc:chgData name="Antonio Carlos Assumpção" userId="6220ee74a8c688f2" providerId="LiveId" clId="{46CD5AD0-A580-4884-8318-4E36CCC8593E}" dt="2024-03-09T16:29:04.158" v="6"/>
        <pc:sldMasterMkLst>
          <pc:docMk/>
          <pc:sldMasterMk cId="0" sldId="2147483651"/>
        </pc:sldMasterMkLst>
        <pc:spChg chg="del">
          <ac:chgData name="Antonio Carlos Assumpção" userId="6220ee74a8c688f2" providerId="LiveId" clId="{46CD5AD0-A580-4884-8318-4E36CCC8593E}" dt="2024-03-09T16:28:18.114" v="4" actId="478"/>
          <ac:spMkLst>
            <pc:docMk/>
            <pc:sldMasterMk cId="0" sldId="2147483651"/>
            <ac:spMk id="2" creationId="{DBB869E3-39CA-45A6-8728-52CDB2D5EAFB}"/>
          </ac:spMkLst>
        </pc:spChg>
        <pc:spChg chg="del">
          <ac:chgData name="Antonio Carlos Assumpção" userId="6220ee74a8c688f2" providerId="LiveId" clId="{46CD5AD0-A580-4884-8318-4E36CCC8593E}" dt="2024-03-09T16:28:19.592" v="5" actId="478"/>
          <ac:spMkLst>
            <pc:docMk/>
            <pc:sldMasterMk cId="0" sldId="2147483651"/>
            <ac:spMk id="3" creationId="{6AC67E6A-EFC0-41D4-B131-0B9C0B7BA5E6}"/>
          </ac:spMkLst>
        </pc:spChg>
        <pc:spChg chg="add mod">
          <ac:chgData name="Antonio Carlos Assumpção" userId="6220ee74a8c688f2" providerId="LiveId" clId="{46CD5AD0-A580-4884-8318-4E36CCC8593E}" dt="2024-03-09T16:29:04.158" v="6"/>
          <ac:spMkLst>
            <pc:docMk/>
            <pc:sldMasterMk cId="0" sldId="2147483651"/>
            <ac:spMk id="4" creationId="{AF3EC085-B859-0A7E-9221-C5E369C1EA36}"/>
          </ac:spMkLst>
        </pc:spChg>
        <pc:picChg chg="add mod">
          <ac:chgData name="Antonio Carlos Assumpção" userId="6220ee74a8c688f2" providerId="LiveId" clId="{46CD5AD0-A580-4884-8318-4E36CCC8593E}" dt="2024-03-09T16:29:04.158" v="6"/>
          <ac:picMkLst>
            <pc:docMk/>
            <pc:sldMasterMk cId="0" sldId="2147483651"/>
            <ac:picMk id="5" creationId="{B1D89D9A-88A3-BBAD-341F-E2BE33B045C0}"/>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65130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idx="2"/>
          </p:nvPr>
        </p:nvSpPr>
        <p:spPr bwMode="auto">
          <a:xfrm>
            <a:off x="152400" y="774700"/>
            <a:ext cx="6799263" cy="3824288"/>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47763" y="4862096"/>
            <a:ext cx="5208540" cy="4605249"/>
          </a:xfrm>
          <a:prstGeom prst="rect">
            <a:avLst/>
          </a:prstGeom>
          <a:noFill/>
          <a:ln w="12700">
            <a:noFill/>
            <a:miter lim="800000"/>
            <a:headEnd/>
            <a:tailEnd/>
          </a:ln>
          <a:effectLst/>
        </p:spPr>
        <p:txBody>
          <a:bodyPr vert="horz" wrap="square" lIns="93800" tIns="46077" rIns="93800" bIns="460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477956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p:cNvSpPr>
          <p:nvPr/>
        </p:nvSpPr>
        <p:spPr bwMode="auto">
          <a:xfrm>
            <a:off x="4025083" y="0"/>
            <a:ext cx="3078980" cy="512058"/>
          </a:xfrm>
          <a:prstGeom prst="rect">
            <a:avLst/>
          </a:prstGeom>
          <a:noFill/>
          <a:ln w="12700">
            <a:noFill/>
            <a:miter lim="800000"/>
            <a:headEnd/>
            <a:tailEnd/>
          </a:ln>
        </p:spPr>
        <p:txBody>
          <a:bodyPr wrap="none" lIns="94787" tIns="47393" rIns="94787" bIns="47393" anchor="ctr"/>
          <a:lstStyle/>
          <a:p>
            <a:endParaRPr lang="pt-BR"/>
          </a:p>
        </p:txBody>
      </p:sp>
      <p:sp>
        <p:nvSpPr>
          <p:cNvPr id="124931" name="Rectangle 3"/>
          <p:cNvSpPr>
            <a:spLocks noChangeArrowheads="1"/>
          </p:cNvSpPr>
          <p:nvPr/>
        </p:nvSpPr>
        <p:spPr bwMode="auto">
          <a:xfrm>
            <a:off x="4025083" y="9722556"/>
            <a:ext cx="3078980" cy="512057"/>
          </a:xfrm>
          <a:prstGeom prst="rect">
            <a:avLst/>
          </a:prstGeom>
          <a:noFill/>
          <a:ln w="12700">
            <a:noFill/>
            <a:miter lim="800000"/>
            <a:headEnd/>
            <a:tailEnd/>
          </a:ln>
        </p:spPr>
        <p:txBody>
          <a:bodyPr lIns="93800" tIns="46077" rIns="93800" bIns="46077" anchor="b"/>
          <a:lstStyle/>
          <a:p>
            <a:pPr algn="r"/>
            <a:r>
              <a:rPr lang="en-US" sz="1200"/>
              <a:t>1</a:t>
            </a:r>
          </a:p>
        </p:txBody>
      </p:sp>
      <p:sp>
        <p:nvSpPr>
          <p:cNvPr id="124932" name="Rectangle 4"/>
          <p:cNvSpPr>
            <a:spLocks noChangeArrowheads="1"/>
          </p:cNvSpPr>
          <p:nvPr/>
        </p:nvSpPr>
        <p:spPr bwMode="auto">
          <a:xfrm>
            <a:off x="1" y="9722556"/>
            <a:ext cx="3078981" cy="512057"/>
          </a:xfrm>
          <a:prstGeom prst="rect">
            <a:avLst/>
          </a:prstGeom>
          <a:noFill/>
          <a:ln w="12700">
            <a:noFill/>
            <a:miter lim="800000"/>
            <a:headEnd/>
            <a:tailEnd/>
          </a:ln>
        </p:spPr>
        <p:txBody>
          <a:bodyPr wrap="none" lIns="94787" tIns="47393" rIns="94787" bIns="47393" anchor="ctr"/>
          <a:lstStyle/>
          <a:p>
            <a:endParaRPr lang="pt-BR"/>
          </a:p>
        </p:txBody>
      </p:sp>
      <p:sp>
        <p:nvSpPr>
          <p:cNvPr id="124933" name="Rectangle 5"/>
          <p:cNvSpPr>
            <a:spLocks noChangeArrowheads="1"/>
          </p:cNvSpPr>
          <p:nvPr/>
        </p:nvSpPr>
        <p:spPr bwMode="auto">
          <a:xfrm>
            <a:off x="1" y="0"/>
            <a:ext cx="3078981" cy="512058"/>
          </a:xfrm>
          <a:prstGeom prst="rect">
            <a:avLst/>
          </a:prstGeom>
          <a:noFill/>
          <a:ln w="12700">
            <a:noFill/>
            <a:miter lim="800000"/>
            <a:headEnd/>
            <a:tailEnd/>
          </a:ln>
        </p:spPr>
        <p:txBody>
          <a:bodyPr wrap="none" lIns="94787" tIns="47393" rIns="94787" bIns="47393" anchor="ctr"/>
          <a:lstStyle/>
          <a:p>
            <a:endParaRPr lang="pt-BR"/>
          </a:p>
        </p:txBody>
      </p:sp>
      <p:sp>
        <p:nvSpPr>
          <p:cNvPr id="124934" name="Rectangle 6"/>
          <p:cNvSpPr>
            <a:spLocks noGrp="1" noRot="1" noChangeAspect="1" noChangeArrowheads="1" noTextEdit="1"/>
          </p:cNvSpPr>
          <p:nvPr>
            <p:ph type="sldImg"/>
          </p:nvPr>
        </p:nvSpPr>
        <p:spPr>
          <a:xfrm>
            <a:off x="152400" y="774700"/>
            <a:ext cx="6799263" cy="3824288"/>
          </a:xfrm>
          <a:ln cap="flat"/>
        </p:spPr>
      </p:sp>
      <p:sp>
        <p:nvSpPr>
          <p:cNvPr id="124935" name="Rectangle 7"/>
          <p:cNvSpPr>
            <a:spLocks noGrp="1" noChangeArrowheads="1"/>
          </p:cNvSpPr>
          <p:nvPr>
            <p:ph type="body" idx="1"/>
          </p:nvPr>
        </p:nvSpPr>
        <p:spPr>
          <a:noFill/>
          <a:ln w="9525"/>
        </p:spPr>
        <p:txBody>
          <a:bodyPr/>
          <a:lstStyle/>
          <a:p>
            <a:endParaRPr lang="pt-BR"/>
          </a:p>
        </p:txBody>
      </p:sp>
    </p:spTree>
    <p:extLst>
      <p:ext uri="{BB962C8B-B14F-4D97-AF65-F5344CB8AC3E}">
        <p14:creationId xmlns:p14="http://schemas.microsoft.com/office/powerpoint/2010/main" val="3387609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pt-BR"/>
              <a:t>Clique para editar o estilo do título mestre</a:t>
            </a:r>
          </a:p>
        </p:txBody>
      </p:sp>
      <p:sp>
        <p:nvSpPr>
          <p:cNvPr id="3" name="Subtítulo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052984" y="133351"/>
            <a:ext cx="2834216" cy="602297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543984" y="133351"/>
            <a:ext cx="8305800" cy="602297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ítulo, texto e gráfic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Gráfico 3"/>
          <p:cNvSpPr>
            <a:spLocks noGrp="1"/>
          </p:cNvSpPr>
          <p:nvPr>
            <p:ph type="chart" sz="half" idx="2"/>
          </p:nvPr>
        </p:nvSpPr>
        <p:spPr>
          <a:xfrm>
            <a:off x="6316133" y="1273175"/>
            <a:ext cx="5571067" cy="4883150"/>
          </a:xfrm>
        </p:spPr>
        <p:txBody>
          <a:bodyPr/>
          <a:lstStyle/>
          <a:p>
            <a:pPr lvl="0"/>
            <a:endParaRPr lang="pt-BR" noProof="0"/>
          </a:p>
        </p:txBody>
      </p:sp>
    </p:spTree>
  </p:cSld>
  <p:clrMapOvr>
    <a:masterClrMapping/>
  </p:clrMapOvr>
  <p:transition spd="med">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ítulo e texto e 2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888067" y="133351"/>
            <a:ext cx="9491133" cy="785813"/>
          </a:xfrm>
        </p:spPr>
        <p:txBody>
          <a:bodyPr/>
          <a:lstStyle/>
          <a:p>
            <a:r>
              <a:rPr lang="pt-BR"/>
              <a:t>Clique para editar o estilo do título mestre</a:t>
            </a:r>
          </a:p>
        </p:txBody>
      </p:sp>
      <p:sp>
        <p:nvSpPr>
          <p:cNvPr id="3" name="Espaço Reservado para Texto 2"/>
          <p:cNvSpPr>
            <a:spLocks noGrp="1"/>
          </p:cNvSpPr>
          <p:nvPr>
            <p:ph type="body" sz="half" idx="1"/>
          </p:nvPr>
        </p:nvSpPr>
        <p:spPr>
          <a:xfrm>
            <a:off x="543984" y="1273175"/>
            <a:ext cx="5568949" cy="4883150"/>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6316133" y="1273176"/>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6316133" y="3790951"/>
            <a:ext cx="5571067" cy="2365375"/>
          </a:xfr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543984" y="1273175"/>
            <a:ext cx="5568949"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316133" y="1273175"/>
            <a:ext cx="5571067" cy="4883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09600" y="274638"/>
            <a:ext cx="10972800" cy="1143000"/>
          </a:xfr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1888067" y="133351"/>
            <a:ext cx="9491133" cy="785813"/>
          </a:xfrm>
          <a:prstGeom prst="rect">
            <a:avLst/>
          </a:prstGeom>
          <a:noFill/>
          <a:ln w="12700">
            <a:noFill/>
            <a:miter lim="800000"/>
            <a:headEnd/>
            <a:tailEnd/>
          </a:ln>
        </p:spPr>
        <p:txBody>
          <a:bodyPr vert="horz" wrap="square" lIns="90488" tIns="44450" rIns="90488" bIns="44450" numCol="1" anchor="b" anchorCtr="0" compatLnSpc="1">
            <a:prstTxWarp prst="textNoShape">
              <a:avLst/>
            </a:prstTxWarp>
          </a:bodyPr>
          <a:lstStyle/>
          <a:p>
            <a:pPr lvl="0"/>
            <a:r>
              <a:rPr lang="en-US"/>
              <a:t>Clique para editar o estilo do título mestre</a:t>
            </a:r>
          </a:p>
        </p:txBody>
      </p:sp>
      <p:sp>
        <p:nvSpPr>
          <p:cNvPr id="28675" name="Rectangle 3"/>
          <p:cNvSpPr>
            <a:spLocks noGrp="1" noChangeArrowheads="1"/>
          </p:cNvSpPr>
          <p:nvPr>
            <p:ph type="body" idx="1"/>
          </p:nvPr>
        </p:nvSpPr>
        <p:spPr bwMode="auto">
          <a:xfrm>
            <a:off x="543984" y="1273175"/>
            <a:ext cx="11343216" cy="488315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t>Clique para editar os estilos do texto mestre</a:t>
            </a:r>
          </a:p>
          <a:p>
            <a:pPr lvl="1"/>
            <a:r>
              <a:rPr lang="en-US"/>
              <a:t>Segundo nível</a:t>
            </a:r>
          </a:p>
          <a:p>
            <a:pPr lvl="2"/>
            <a:r>
              <a:rPr lang="en-US"/>
              <a:t>Terceiro nível</a:t>
            </a:r>
          </a:p>
          <a:p>
            <a:pPr lvl="3"/>
            <a:r>
              <a:rPr lang="en-US"/>
              <a:t>Quarto nível</a:t>
            </a:r>
          </a:p>
          <a:p>
            <a:pPr lvl="4"/>
            <a:r>
              <a:rPr lang="en-US"/>
              <a:t>Quinto nível</a:t>
            </a:r>
          </a:p>
        </p:txBody>
      </p:sp>
      <p:sp>
        <p:nvSpPr>
          <p:cNvPr id="4" name="Retângulo 3">
            <a:extLst>
              <a:ext uri="{FF2B5EF4-FFF2-40B4-BE49-F238E27FC236}">
                <a16:creationId xmlns:a16="http://schemas.microsoft.com/office/drawing/2014/main" id="{AF3EC085-B859-0A7E-9221-C5E369C1EA36}"/>
              </a:ext>
            </a:extLst>
          </p:cNvPr>
          <p:cNvSpPr/>
          <p:nvPr userDrawn="1"/>
        </p:nvSpPr>
        <p:spPr>
          <a:xfrm>
            <a:off x="0" y="-26988"/>
            <a:ext cx="12192000" cy="365126"/>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pt-BR"/>
            </a:defPPr>
            <a:lvl1pPr algn="l" rtl="0" eaLnBrk="0" fontAlgn="base" hangingPunct="0">
              <a:spcBef>
                <a:spcPct val="0"/>
              </a:spcBef>
              <a:spcAft>
                <a:spcPct val="0"/>
              </a:spcAft>
              <a:defRPr sz="2400" kern="1200">
                <a:solidFill>
                  <a:schemeClr val="lt1"/>
                </a:solidFill>
                <a:latin typeface="+mn-lt"/>
                <a:ea typeface="+mn-ea"/>
                <a:cs typeface="+mn-cs"/>
              </a:defRPr>
            </a:lvl1pPr>
            <a:lvl2pPr marL="457200" algn="l" rtl="0" eaLnBrk="0" fontAlgn="base" hangingPunct="0">
              <a:spcBef>
                <a:spcPct val="0"/>
              </a:spcBef>
              <a:spcAft>
                <a:spcPct val="0"/>
              </a:spcAft>
              <a:defRPr sz="2400" kern="1200">
                <a:solidFill>
                  <a:schemeClr val="lt1"/>
                </a:solidFill>
                <a:latin typeface="+mn-lt"/>
                <a:ea typeface="+mn-ea"/>
                <a:cs typeface="+mn-cs"/>
              </a:defRPr>
            </a:lvl2pPr>
            <a:lvl3pPr marL="914400" algn="l" rtl="0" eaLnBrk="0" fontAlgn="base" hangingPunct="0">
              <a:spcBef>
                <a:spcPct val="0"/>
              </a:spcBef>
              <a:spcAft>
                <a:spcPct val="0"/>
              </a:spcAft>
              <a:defRPr sz="2400" kern="1200">
                <a:solidFill>
                  <a:schemeClr val="lt1"/>
                </a:solidFill>
                <a:latin typeface="+mn-lt"/>
                <a:ea typeface="+mn-ea"/>
                <a:cs typeface="+mn-cs"/>
              </a:defRPr>
            </a:lvl3pPr>
            <a:lvl4pPr marL="1371600" algn="l" rtl="0" eaLnBrk="0" fontAlgn="base" hangingPunct="0">
              <a:spcBef>
                <a:spcPct val="0"/>
              </a:spcBef>
              <a:spcAft>
                <a:spcPct val="0"/>
              </a:spcAft>
              <a:defRPr sz="2400" kern="1200">
                <a:solidFill>
                  <a:schemeClr val="lt1"/>
                </a:solidFill>
                <a:latin typeface="+mn-lt"/>
                <a:ea typeface="+mn-ea"/>
                <a:cs typeface="+mn-cs"/>
              </a:defRPr>
            </a:lvl4pPr>
            <a:lvl5pPr marL="1828800" algn="l" rtl="0" eaLnBrk="0" fontAlgn="base" hangingPunct="0">
              <a:spcBef>
                <a:spcPct val="0"/>
              </a:spcBef>
              <a:spcAft>
                <a:spcPct val="0"/>
              </a:spcAft>
              <a:defRPr sz="2400" kern="1200">
                <a:solidFill>
                  <a:schemeClr val="lt1"/>
                </a:solidFill>
                <a:latin typeface="+mn-lt"/>
                <a:ea typeface="+mn-ea"/>
                <a:cs typeface="+mn-cs"/>
              </a:defRPr>
            </a:lvl5pPr>
            <a:lvl6pPr marL="2286000" algn="l" defTabSz="914400" rtl="0" eaLnBrk="1" latinLnBrk="0" hangingPunct="1">
              <a:defRPr sz="2400" kern="1200">
                <a:solidFill>
                  <a:schemeClr val="lt1"/>
                </a:solidFill>
                <a:latin typeface="+mn-lt"/>
                <a:ea typeface="+mn-ea"/>
                <a:cs typeface="+mn-cs"/>
              </a:defRPr>
            </a:lvl6pPr>
            <a:lvl7pPr marL="2743200" algn="l" defTabSz="914400" rtl="0" eaLnBrk="1" latinLnBrk="0" hangingPunct="1">
              <a:defRPr sz="2400" kern="1200">
                <a:solidFill>
                  <a:schemeClr val="lt1"/>
                </a:solidFill>
                <a:latin typeface="+mn-lt"/>
                <a:ea typeface="+mn-ea"/>
                <a:cs typeface="+mn-cs"/>
              </a:defRPr>
            </a:lvl7pPr>
            <a:lvl8pPr marL="3200400" algn="l" defTabSz="914400" rtl="0" eaLnBrk="1" latinLnBrk="0" hangingPunct="1">
              <a:defRPr sz="2400" kern="1200">
                <a:solidFill>
                  <a:schemeClr val="lt1"/>
                </a:solidFill>
                <a:latin typeface="+mn-lt"/>
                <a:ea typeface="+mn-ea"/>
                <a:cs typeface="+mn-cs"/>
              </a:defRPr>
            </a:lvl8pPr>
            <a:lvl9pPr marL="3657600" algn="l" defTabSz="914400" rtl="0" eaLnBrk="1" latinLnBrk="0" hangingPunct="1">
              <a:defRPr sz="2400" kern="1200">
                <a:solidFill>
                  <a:schemeClr val="lt1"/>
                </a:solidFill>
                <a:latin typeface="+mn-lt"/>
                <a:ea typeface="+mn-ea"/>
                <a:cs typeface="+mn-cs"/>
              </a:defRPr>
            </a:lvl9pPr>
          </a:lstStyle>
          <a:p>
            <a:pPr algn="ctr" eaLnBrk="1" hangingPunct="1">
              <a:defRPr/>
            </a:pPr>
            <a:endParaRPr lang="en-US"/>
          </a:p>
        </p:txBody>
      </p:sp>
      <p:pic>
        <p:nvPicPr>
          <p:cNvPr id="5" name="Imagem 7">
            <a:extLst>
              <a:ext uri="{FF2B5EF4-FFF2-40B4-BE49-F238E27FC236}">
                <a16:creationId xmlns:a16="http://schemas.microsoft.com/office/drawing/2014/main" id="{B1D89D9A-88A3-BBAD-341F-E2BE33B045C0}"/>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763" y="-26988"/>
            <a:ext cx="1347788" cy="419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 id="2147483747" r:id="rId12"/>
    <p:sldLayoutId id="2147483748" r:id="rId13"/>
    <p:sldLayoutId id="2147483749" r:id="rId14"/>
  </p:sldLayoutIdLst>
  <p:transition spd="med">
    <p:wipe dir="r"/>
  </p:transition>
  <p:hf hdr="0" dt="0"/>
  <p:txStyles>
    <p:titleStyle>
      <a:lvl1pPr algn="l" rtl="0" eaLnBrk="0" fontAlgn="base" hangingPunct="0">
        <a:spcBef>
          <a:spcPct val="0"/>
        </a:spcBef>
        <a:spcAft>
          <a:spcPct val="0"/>
        </a:spcAft>
        <a:defRPr sz="3600" b="1">
          <a:solidFill>
            <a:srgbClr val="663300"/>
          </a:solidFill>
          <a:latin typeface="+mj-lt"/>
          <a:ea typeface="+mj-ea"/>
          <a:cs typeface="+mj-cs"/>
        </a:defRPr>
      </a:lvl1pPr>
      <a:lvl2pPr algn="l" rtl="0" eaLnBrk="0" fontAlgn="base" hangingPunct="0">
        <a:spcBef>
          <a:spcPct val="0"/>
        </a:spcBef>
        <a:spcAft>
          <a:spcPct val="0"/>
        </a:spcAft>
        <a:defRPr sz="3600" b="1">
          <a:solidFill>
            <a:srgbClr val="663300"/>
          </a:solidFill>
          <a:latin typeface="Arial" charset="0"/>
        </a:defRPr>
      </a:lvl2pPr>
      <a:lvl3pPr algn="l" rtl="0" eaLnBrk="0" fontAlgn="base" hangingPunct="0">
        <a:spcBef>
          <a:spcPct val="0"/>
        </a:spcBef>
        <a:spcAft>
          <a:spcPct val="0"/>
        </a:spcAft>
        <a:defRPr sz="3600" b="1">
          <a:solidFill>
            <a:srgbClr val="663300"/>
          </a:solidFill>
          <a:latin typeface="Arial" charset="0"/>
        </a:defRPr>
      </a:lvl3pPr>
      <a:lvl4pPr algn="l" rtl="0" eaLnBrk="0" fontAlgn="base" hangingPunct="0">
        <a:spcBef>
          <a:spcPct val="0"/>
        </a:spcBef>
        <a:spcAft>
          <a:spcPct val="0"/>
        </a:spcAft>
        <a:defRPr sz="3600" b="1">
          <a:solidFill>
            <a:srgbClr val="663300"/>
          </a:solidFill>
          <a:latin typeface="Arial" charset="0"/>
        </a:defRPr>
      </a:lvl4pPr>
      <a:lvl5pPr algn="l" rtl="0" eaLnBrk="0" fontAlgn="base" hangingPunct="0">
        <a:spcBef>
          <a:spcPct val="0"/>
        </a:spcBef>
        <a:spcAft>
          <a:spcPct val="0"/>
        </a:spcAft>
        <a:defRPr sz="3600" b="1">
          <a:solidFill>
            <a:srgbClr val="663300"/>
          </a:solidFill>
          <a:latin typeface="Arial" charset="0"/>
        </a:defRPr>
      </a:lvl5pPr>
      <a:lvl6pPr marL="457200" algn="l" rtl="0" eaLnBrk="0" fontAlgn="base" hangingPunct="0">
        <a:spcBef>
          <a:spcPct val="0"/>
        </a:spcBef>
        <a:spcAft>
          <a:spcPct val="0"/>
        </a:spcAft>
        <a:defRPr sz="3600" b="1">
          <a:solidFill>
            <a:srgbClr val="663300"/>
          </a:solidFill>
          <a:latin typeface="Arial" charset="0"/>
        </a:defRPr>
      </a:lvl6pPr>
      <a:lvl7pPr marL="914400" algn="l" rtl="0" eaLnBrk="0" fontAlgn="base" hangingPunct="0">
        <a:spcBef>
          <a:spcPct val="0"/>
        </a:spcBef>
        <a:spcAft>
          <a:spcPct val="0"/>
        </a:spcAft>
        <a:defRPr sz="3600" b="1">
          <a:solidFill>
            <a:srgbClr val="663300"/>
          </a:solidFill>
          <a:latin typeface="Arial" charset="0"/>
        </a:defRPr>
      </a:lvl7pPr>
      <a:lvl8pPr marL="1371600" algn="l" rtl="0" eaLnBrk="0" fontAlgn="base" hangingPunct="0">
        <a:spcBef>
          <a:spcPct val="0"/>
        </a:spcBef>
        <a:spcAft>
          <a:spcPct val="0"/>
        </a:spcAft>
        <a:defRPr sz="3600" b="1">
          <a:solidFill>
            <a:srgbClr val="663300"/>
          </a:solidFill>
          <a:latin typeface="Arial" charset="0"/>
        </a:defRPr>
      </a:lvl8pPr>
      <a:lvl9pPr marL="1828800" algn="l" rtl="0" eaLnBrk="0" fontAlgn="base" hangingPunct="0">
        <a:spcBef>
          <a:spcPct val="0"/>
        </a:spcBef>
        <a:spcAft>
          <a:spcPct val="0"/>
        </a:spcAft>
        <a:defRPr sz="3600" b="1">
          <a:solidFill>
            <a:srgbClr val="663300"/>
          </a:solidFill>
          <a:latin typeface="Arial" charset="0"/>
        </a:defRPr>
      </a:lvl9pPr>
    </p:titleStyle>
    <p:body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0.wmf"/><Relationship Id="rId7" Type="http://schemas.openxmlformats.org/officeDocument/2006/relationships/image" Target="../media/image12.wmf"/><Relationship Id="rId2" Type="http://schemas.openxmlformats.org/officeDocument/2006/relationships/oleObject" Target="../embeddings/oleObject9.bin"/><Relationship Id="rId1" Type="http://schemas.openxmlformats.org/officeDocument/2006/relationships/slideLayout" Target="../slideLayouts/slideLayout2.xml"/><Relationship Id="rId6" Type="http://schemas.openxmlformats.org/officeDocument/2006/relationships/oleObject" Target="../embeddings/oleObject11.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3.wmf"/></Relationships>
</file>

<file path=ppt/slides/_rels/slide1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oleObject" Target="../embeddings/oleObject14.bin"/><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5.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16.bin"/><Relationship Id="rId1" Type="http://schemas.openxmlformats.org/officeDocument/2006/relationships/slideLayout" Target="../slideLayouts/slideLayout2.xml"/><Relationship Id="rId6" Type="http://schemas.openxmlformats.org/officeDocument/2006/relationships/oleObject" Target="../embeddings/oleObject18.bin"/><Relationship Id="rId5" Type="http://schemas.openxmlformats.org/officeDocument/2006/relationships/image" Target="../media/image18.wmf"/><Relationship Id="rId4" Type="http://schemas.openxmlformats.org/officeDocument/2006/relationships/oleObject" Target="../embeddings/oleObject17.bin"/><Relationship Id="rId9" Type="http://schemas.openxmlformats.org/officeDocument/2006/relationships/image" Target="../media/image20.wmf"/></Relationships>
</file>

<file path=ppt/slides/_rels/slide23.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oleObject" Target="../embeddings/oleObject22.bin"/><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3.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29.wmf"/><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5" Type="http://schemas.openxmlformats.org/officeDocument/2006/relationships/image" Target="../media/image28.wmf"/><Relationship Id="rId4" Type="http://schemas.openxmlformats.org/officeDocument/2006/relationships/oleObject" Target="../embeddings/oleObject25.bin"/></Relationships>
</file>

<file path=ppt/slides/_rels/slide36.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oleObject" Target="../embeddings/oleObject27.bin"/><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oleObject" Target="../embeddings/oleObject28.bin"/><Relationship Id="rId1" Type="http://schemas.openxmlformats.org/officeDocument/2006/relationships/slideLayout" Target="../slideLayouts/slideLayout2.xml"/><Relationship Id="rId5" Type="http://schemas.openxmlformats.org/officeDocument/2006/relationships/image" Target="../media/image32.wmf"/><Relationship Id="rId4" Type="http://schemas.openxmlformats.org/officeDocument/2006/relationships/oleObject" Target="../embeddings/oleObject29.bin"/></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5.wmf"/><Relationship Id="rId2" Type="http://schemas.openxmlformats.org/officeDocument/2006/relationships/oleObject" Target="../embeddings/oleObject30.bin"/><Relationship Id="rId1" Type="http://schemas.openxmlformats.org/officeDocument/2006/relationships/slideLayout" Target="../slideLayouts/slideLayout2.xml"/><Relationship Id="rId6" Type="http://schemas.openxmlformats.org/officeDocument/2006/relationships/oleObject" Target="../embeddings/oleObject32.bin"/><Relationship Id="rId5" Type="http://schemas.openxmlformats.org/officeDocument/2006/relationships/image" Target="../media/image34.wmf"/><Relationship Id="rId4" Type="http://schemas.openxmlformats.org/officeDocument/2006/relationships/oleObject" Target="../embeddings/oleObject31.bin"/></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image" Target="../media/image36.png"/><Relationship Id="rId1" Type="http://schemas.openxmlformats.org/officeDocument/2006/relationships/slideLayout" Target="../slideLayouts/slideLayout2.xml"/><Relationship Id="rId4" Type="http://schemas.openxmlformats.org/officeDocument/2006/relationships/image" Target="../media/image37.wm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image" Target="../media/image38.wmf"/><Relationship Id="rId7" Type="http://schemas.openxmlformats.org/officeDocument/2006/relationships/image" Target="../media/image40.wmf"/><Relationship Id="rId2" Type="http://schemas.openxmlformats.org/officeDocument/2006/relationships/oleObject" Target="../embeddings/oleObject34.bin"/><Relationship Id="rId1" Type="http://schemas.openxmlformats.org/officeDocument/2006/relationships/slideLayout" Target="../slideLayouts/slideLayout2.xml"/><Relationship Id="rId6" Type="http://schemas.openxmlformats.org/officeDocument/2006/relationships/oleObject" Target="../embeddings/oleObject36.bin"/><Relationship Id="rId5" Type="http://schemas.openxmlformats.org/officeDocument/2006/relationships/image" Target="../media/image39.wmf"/><Relationship Id="rId4" Type="http://schemas.openxmlformats.org/officeDocument/2006/relationships/oleObject" Target="../embeddings/oleObject35.bin"/><Relationship Id="rId9" Type="http://schemas.openxmlformats.org/officeDocument/2006/relationships/image" Target="../media/image41.wmf"/></Relationships>
</file>

<file path=ppt/slides/_rels/slide49.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8.bin"/><Relationship Id="rId1" Type="http://schemas.openxmlformats.org/officeDocument/2006/relationships/slideLayout" Target="../slideLayouts/slideLayout2.xml"/><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0.bin"/><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oleObject" Target="../embeddings/oleObject41.bin"/><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42.bin"/><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50.wmf"/><Relationship Id="rId5" Type="http://schemas.openxmlformats.org/officeDocument/2006/relationships/oleObject" Target="../embeddings/oleObject44.bin"/><Relationship Id="rId4" Type="http://schemas.openxmlformats.org/officeDocument/2006/relationships/image" Target="../media/image49.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oleObject" Target="../embeddings/oleObject45.bin"/><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oleObject" Target="../embeddings/oleObject46.bin"/><Relationship Id="rId1" Type="http://schemas.openxmlformats.org/officeDocument/2006/relationships/slideLayout" Target="../slideLayouts/slideLayout2.xml"/><Relationship Id="rId5" Type="http://schemas.openxmlformats.org/officeDocument/2006/relationships/image" Target="../media/image53.wmf"/><Relationship Id="rId4" Type="http://schemas.openxmlformats.org/officeDocument/2006/relationships/oleObject" Target="../embeddings/oleObject47.bin"/></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48.bin"/><Relationship Id="rId1" Type="http://schemas.openxmlformats.org/officeDocument/2006/relationships/slideLayout" Target="../slideLayouts/slideLayout2.xml"/><Relationship Id="rId5" Type="http://schemas.openxmlformats.org/officeDocument/2006/relationships/image" Target="../media/image54.wmf"/><Relationship Id="rId4" Type="http://schemas.openxmlformats.org/officeDocument/2006/relationships/oleObject" Target="../embeddings/oleObject49.bin"/></Relationships>
</file>

<file path=ppt/slides/_rels/slide69.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50.bin"/><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oleObject" Target="../embeddings/oleObject51.bin"/></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6EC626A-085B-6DC7-92D7-3642F1BFF2DA}"/>
              </a:ext>
            </a:extLst>
          </p:cNvPr>
          <p:cNvSpPr txBox="1">
            <a:spLocks noChangeArrowheads="1"/>
          </p:cNvSpPr>
          <p:nvPr/>
        </p:nvSpPr>
        <p:spPr bwMode="auto">
          <a:xfrm>
            <a:off x="550863" y="2841625"/>
            <a:ext cx="11233150" cy="1666875"/>
          </a:xfrm>
          <a:prstGeom prst="rect">
            <a:avLst/>
          </a:prstGeom>
          <a:solidFill>
            <a:srgbClr val="00B0F0"/>
          </a:solidFill>
          <a:ln w="9525">
            <a:solidFill>
              <a:srgbClr val="000000"/>
            </a:solidFill>
            <a:miter lim="800000"/>
            <a:headEnd/>
            <a:tailEnd/>
          </a:ln>
        </p:spPr>
        <p:txBody>
          <a:bodyPr anchor="b"/>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lnSpc>
                <a:spcPct val="90000"/>
              </a:lnSpc>
              <a:spcBef>
                <a:spcPct val="0"/>
              </a:spcBef>
              <a:buClrTx/>
              <a:buSzTx/>
              <a:buFontTx/>
              <a:buNone/>
            </a:pPr>
            <a:br>
              <a:rPr lang="pt-BR" altLang="pt-BR" sz="2800" b="1" dirty="0">
                <a:solidFill>
                  <a:srgbClr val="002060"/>
                </a:solidFill>
                <a:latin typeface="Arial" panose="020B0604020202020204" pitchFamily="34" charset="0"/>
              </a:rPr>
            </a:b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Microeconomia</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CNU - 2024 </a:t>
            </a:r>
            <a:br>
              <a:rPr lang="pt-BR" altLang="pt-BR" sz="2800" b="1" dirty="0">
                <a:solidFill>
                  <a:srgbClr val="002060"/>
                </a:solidFill>
                <a:latin typeface="Arial" panose="020B0604020202020204" pitchFamily="34" charset="0"/>
              </a:rPr>
            </a:br>
            <a:r>
              <a:rPr lang="pt-BR" altLang="pt-BR" sz="2800" b="1" dirty="0">
                <a:solidFill>
                  <a:srgbClr val="002060"/>
                </a:solidFill>
                <a:latin typeface="Arial" panose="020B0604020202020204" pitchFamily="34" charset="0"/>
              </a:rPr>
              <a:t>Parte III</a:t>
            </a:r>
          </a:p>
          <a:p>
            <a:pPr algn="ctr" eaLnBrk="1" hangingPunct="1">
              <a:lnSpc>
                <a:spcPct val="90000"/>
              </a:lnSpc>
              <a:spcBef>
                <a:spcPct val="0"/>
              </a:spcBef>
              <a:buClrTx/>
              <a:buSzTx/>
              <a:buFontTx/>
              <a:buNone/>
            </a:pPr>
            <a:r>
              <a:rPr lang="pt-BR" altLang="pt-BR" sz="2800" b="1" dirty="0">
                <a:solidFill>
                  <a:srgbClr val="002060"/>
                </a:solidFill>
                <a:latin typeface="Arial" panose="020B0604020202020204" pitchFamily="34" charset="0"/>
              </a:rPr>
              <a:t>Teoria da Firma: Produção e Custos</a:t>
            </a:r>
          </a:p>
        </p:txBody>
      </p:sp>
      <p:pic>
        <p:nvPicPr>
          <p:cNvPr id="4" name="Imagem 5">
            <a:extLst>
              <a:ext uri="{FF2B5EF4-FFF2-40B4-BE49-F238E27FC236}">
                <a16:creationId xmlns:a16="http://schemas.microsoft.com/office/drawing/2014/main" id="{BEB82E94-2AE0-8FBC-BAF5-8483F038F8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8238" y="404813"/>
            <a:ext cx="6935787" cy="208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ubtítulo 2">
            <a:extLst>
              <a:ext uri="{FF2B5EF4-FFF2-40B4-BE49-F238E27FC236}">
                <a16:creationId xmlns:a16="http://schemas.microsoft.com/office/drawing/2014/main" id="{15CAAABD-E072-134F-46C3-2FDF30CA5EE0}"/>
              </a:ext>
            </a:extLst>
          </p:cNvPr>
          <p:cNvSpPr>
            <a:spLocks noGrp="1" noChangeArrowheads="1"/>
          </p:cNvSpPr>
          <p:nvPr/>
        </p:nvSpPr>
        <p:spPr bwMode="auto">
          <a:xfrm>
            <a:off x="6096000" y="5445125"/>
            <a:ext cx="5710238" cy="42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5000"/>
              <a:buFont typeface="Wingdings 2" panose="05020102010507070707" pitchFamily="18" charset="2"/>
              <a:buChar char=""/>
              <a:defRPr sz="2700">
                <a:solidFill>
                  <a:schemeClr val="tx1"/>
                </a:solidFill>
                <a:latin typeface="Georgia" panose="02040502050405020303" pitchFamily="18" charset="0"/>
              </a:defRPr>
            </a:lvl1pPr>
            <a:lvl2pPr marL="547688" indent="-273050">
              <a:spcBef>
                <a:spcPct val="20000"/>
              </a:spcBef>
              <a:buClr>
                <a:schemeClr val="accent2"/>
              </a:buClr>
              <a:buSzPct val="70000"/>
              <a:buFont typeface="Wingdings" panose="05000000000000000000" pitchFamily="2" charset="2"/>
              <a:buChar char=""/>
              <a:defRPr sz="2200">
                <a:solidFill>
                  <a:schemeClr val="tx2"/>
                </a:solidFill>
                <a:latin typeface="Georgia" panose="02040502050405020303" pitchFamily="18" charset="0"/>
              </a:defRPr>
            </a:lvl2pPr>
            <a:lvl3pPr marL="822325" indent="-228600">
              <a:spcBef>
                <a:spcPct val="20000"/>
              </a:spcBef>
              <a:buClr>
                <a:srgbClr val="8CADAE"/>
              </a:buClr>
              <a:buSzPct val="75000"/>
              <a:buFont typeface="Wingdings 2" panose="05020102010507070707" pitchFamily="18" charset="2"/>
              <a:buChar char=""/>
              <a:defRPr sz="2000">
                <a:solidFill>
                  <a:schemeClr val="tx1"/>
                </a:solidFill>
                <a:latin typeface="Georgia" panose="02040502050405020303" pitchFamily="18" charset="0"/>
              </a:defRPr>
            </a:lvl3pPr>
            <a:lvl4pPr marL="1096963" indent="-228600">
              <a:spcBef>
                <a:spcPct val="20000"/>
              </a:spcBef>
              <a:buClr>
                <a:srgbClr val="8C7B70"/>
              </a:buClr>
              <a:buSzPct val="70000"/>
              <a:buFont typeface="Wingdings" panose="05000000000000000000" pitchFamily="2" charset="2"/>
              <a:buChar char=""/>
              <a:defRPr sz="2000">
                <a:solidFill>
                  <a:schemeClr val="tx2"/>
                </a:solidFill>
                <a:latin typeface="Georgia" panose="02040502050405020303" pitchFamily="18" charset="0"/>
              </a:defRPr>
            </a:lvl4pPr>
            <a:lvl5pPr marL="1371600" indent="-228600">
              <a:spcBef>
                <a:spcPct val="20000"/>
              </a:spcBef>
              <a:buClr>
                <a:srgbClr val="8FB08C"/>
              </a:buClr>
              <a:buChar char="•"/>
              <a:defRPr>
                <a:solidFill>
                  <a:schemeClr val="tx1"/>
                </a:solidFill>
                <a:latin typeface="Georgia" panose="02040502050405020303" pitchFamily="18" charset="0"/>
              </a:defRPr>
            </a:lvl5pPr>
            <a:lvl6pPr marL="18288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6pPr>
            <a:lvl7pPr marL="22860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7pPr>
            <a:lvl8pPr marL="27432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8pPr>
            <a:lvl9pPr marL="3200400" indent="-228600" eaLnBrk="0" fontAlgn="base" hangingPunct="0">
              <a:spcBef>
                <a:spcPct val="20000"/>
              </a:spcBef>
              <a:spcAft>
                <a:spcPct val="0"/>
              </a:spcAft>
              <a:buClr>
                <a:srgbClr val="8FB08C"/>
              </a:buClr>
              <a:buChar char="•"/>
              <a:defRPr>
                <a:solidFill>
                  <a:schemeClr val="tx1"/>
                </a:solidFill>
                <a:latin typeface="Georgia" panose="02040502050405020303" pitchFamily="18" charset="0"/>
              </a:defRPr>
            </a:lvl9pPr>
          </a:lstStyle>
          <a:p>
            <a:pPr algn="ctr" eaLnBrk="1" hangingPunct="1">
              <a:spcBef>
                <a:spcPct val="0"/>
              </a:spcBef>
              <a:buClrTx/>
              <a:buSzTx/>
              <a:buFontTx/>
              <a:buNone/>
            </a:pPr>
            <a:r>
              <a:rPr lang="pt-BR" altLang="pt-BR" sz="2200" b="1" i="1" dirty="0">
                <a:solidFill>
                  <a:srgbClr val="002060"/>
                </a:solidFill>
              </a:rPr>
              <a:t>Prof. Antonio Carlos Assumpção</a:t>
            </a:r>
          </a:p>
          <a:p>
            <a:pPr algn="ctr" eaLnBrk="1" hangingPunct="1">
              <a:spcBef>
                <a:spcPct val="0"/>
              </a:spcBef>
              <a:buClrTx/>
              <a:buSzTx/>
              <a:buFontTx/>
              <a:buNone/>
            </a:pPr>
            <a:r>
              <a:rPr lang="pt-BR" altLang="pt-BR" sz="2200" b="1" i="1" dirty="0">
                <a:solidFill>
                  <a:srgbClr val="002060"/>
                </a:solidFill>
              </a:rPr>
              <a:t>Doutor em Economia – UFF</a:t>
            </a:r>
          </a:p>
          <a:p>
            <a:pPr algn="ctr" eaLnBrk="1" hangingPunct="1">
              <a:spcBef>
                <a:spcPct val="0"/>
              </a:spcBef>
              <a:buClrTx/>
              <a:buSzTx/>
              <a:buFontTx/>
              <a:buNone/>
            </a:pPr>
            <a:r>
              <a:rPr lang="pt-BR" altLang="pt-BR" sz="2200" b="1" i="1" dirty="0">
                <a:solidFill>
                  <a:srgbClr val="002060"/>
                </a:solidFill>
              </a:rPr>
              <a:t>Site : acjassumpcao.com</a:t>
            </a:r>
            <a:endParaRPr lang="en-US" altLang="pt-BR" sz="2200" b="1" i="1" dirty="0">
              <a:solidFill>
                <a:srgbClr val="002060"/>
              </a:solidFill>
            </a:endParaRPr>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B18AF5C7-DE0A-4845-B461-380B804AEF24}"/>
              </a:ext>
            </a:extLst>
          </p:cNvPr>
          <p:cNvSpPr/>
          <p:nvPr/>
        </p:nvSpPr>
        <p:spPr>
          <a:xfrm>
            <a:off x="96127" y="3358450"/>
            <a:ext cx="522849" cy="554795"/>
          </a:xfrm>
          <a:prstGeom prst="ellipse">
            <a:avLst/>
          </a:prstGeom>
          <a:solidFill>
            <a:srgbClr val="99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ítulo 1">
            <a:extLst>
              <a:ext uri="{FF2B5EF4-FFF2-40B4-BE49-F238E27FC236}">
                <a16:creationId xmlns:a16="http://schemas.microsoft.com/office/drawing/2014/main" id="{AB5B18AD-D8CA-48BA-BBA5-64FDB67DD152}"/>
              </a:ext>
            </a:extLst>
          </p:cNvPr>
          <p:cNvSpPr>
            <a:spLocks noGrp="1"/>
          </p:cNvSpPr>
          <p:nvPr>
            <p:ph type="title"/>
          </p:nvPr>
        </p:nvSpPr>
        <p:spPr>
          <a:xfrm>
            <a:off x="152399" y="453469"/>
            <a:ext cx="8203809" cy="857250"/>
          </a:xfrm>
        </p:spPr>
        <p:txBody>
          <a:bodyPr/>
          <a:lstStyle/>
          <a:p>
            <a:pPr algn="l"/>
            <a:r>
              <a:rPr lang="pt-BR" sz="2800" b="1" dirty="0">
                <a:solidFill>
                  <a:schemeClr val="tx1"/>
                </a:solidFill>
              </a:rPr>
              <a:t>2) Analista – Economia – MPU - 2005</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F3E19AC9-00D6-4923-AC7D-CE7CE9CB4297}"/>
              </a:ext>
            </a:extLst>
          </p:cNvPr>
          <p:cNvSpPr>
            <a:spLocks noGrp="1"/>
          </p:cNvSpPr>
          <p:nvPr>
            <p:ph idx="1"/>
          </p:nvPr>
        </p:nvSpPr>
        <p:spPr>
          <a:xfrm>
            <a:off x="152399" y="998589"/>
            <a:ext cx="11777003" cy="3394472"/>
          </a:xfrm>
        </p:spPr>
        <p:txBody>
          <a:bodyPr/>
          <a:lstStyle/>
          <a:p>
            <a:pPr marL="0" indent="0" algn="just">
              <a:buNone/>
            </a:pPr>
            <a:r>
              <a:rPr lang="pt-BR" sz="2600" dirty="0">
                <a:solidFill>
                  <a:schemeClr val="tx1"/>
                </a:solidFill>
              </a:rPr>
              <a:t>42. No curto prazo, ao se comparar o comportamento da curva de produtividade marginal do único fator variável com a correspondente curva de custo marginal da empresa, assumindo-se que o preço dos fatores de produção é constante, pode-se dizer que: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não apresentam nenhuma relação quanto à forma.</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quando uma delas cresce, a outra é decrescente.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sempre se apresentam igualmente decrescentes.</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quando uma delas cresce, a outra também é crescente.</a:t>
            </a:r>
            <a:endParaRPr lang="en-US" sz="2600" dirty="0">
              <a:solidFill>
                <a:schemeClr val="tx1"/>
              </a:solidFill>
            </a:endParaRPr>
          </a:p>
          <a:p>
            <a:pPr marL="457200" lvl="0" indent="-457200" algn="just">
              <a:buClr>
                <a:schemeClr val="tx1"/>
              </a:buClr>
              <a:buSzPct val="100000"/>
              <a:buFont typeface="+mj-lt"/>
              <a:buAutoNum type="alphaLcParenR"/>
            </a:pPr>
            <a:r>
              <a:rPr lang="pt-BR" sz="2600" dirty="0">
                <a:solidFill>
                  <a:schemeClr val="tx1"/>
                </a:solidFill>
              </a:rPr>
              <a:t>elas sempre se apresentam igualmente crescentes.</a:t>
            </a:r>
            <a:endParaRPr lang="en-US" sz="2600" dirty="0">
              <a:solidFill>
                <a:schemeClr val="tx1"/>
              </a:solidFill>
            </a:endParaRPr>
          </a:p>
          <a:p>
            <a:pPr algn="just"/>
            <a:endParaRPr lang="en-US" sz="2600" dirty="0">
              <a:solidFill>
                <a:schemeClr val="tx1"/>
              </a:solidFill>
            </a:endParaRPr>
          </a:p>
        </p:txBody>
      </p:sp>
    </p:spTree>
    <p:extLst>
      <p:ext uri="{BB962C8B-B14F-4D97-AF65-F5344CB8AC3E}">
        <p14:creationId xmlns:p14="http://schemas.microsoft.com/office/powerpoint/2010/main" val="168785414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7EAC608E-50B5-4572-983E-C147F9F4991F}"/>
              </a:ext>
            </a:extLst>
          </p:cNvPr>
          <p:cNvSpPr txBox="1">
            <a:spLocks noChangeArrowheads="1"/>
          </p:cNvSpPr>
          <p:nvPr/>
        </p:nvSpPr>
        <p:spPr bwMode="auto">
          <a:xfrm>
            <a:off x="152401" y="491438"/>
            <a:ext cx="11748867"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r>
              <a:rPr lang="pt-BR" sz="2900" b="1" dirty="0"/>
              <a:t>Relação Fundamental:</a:t>
            </a:r>
          </a:p>
          <a:p>
            <a:pPr marL="0" indent="0">
              <a:buNone/>
            </a:pPr>
            <a:endParaRPr lang="pt-BR" sz="2900" dirty="0"/>
          </a:p>
          <a:p>
            <a:endParaRPr lang="pt-BR" sz="2900" dirty="0"/>
          </a:p>
          <a:p>
            <a:endParaRPr lang="pt-BR" sz="2900" b="1" dirty="0"/>
          </a:p>
          <a:p>
            <a:r>
              <a:rPr lang="pt-BR" sz="2900" dirty="0"/>
              <a:t>Logo:</a:t>
            </a:r>
          </a:p>
        </p:txBody>
      </p:sp>
      <p:sp>
        <p:nvSpPr>
          <p:cNvPr id="6" name="Text Box 6">
            <a:extLst>
              <a:ext uri="{FF2B5EF4-FFF2-40B4-BE49-F238E27FC236}">
                <a16:creationId xmlns:a16="http://schemas.microsoft.com/office/drawing/2014/main" id="{AB9ECE56-904F-418E-A889-5367064B6898}"/>
              </a:ext>
            </a:extLst>
          </p:cNvPr>
          <p:cNvSpPr txBox="1">
            <a:spLocks noChangeArrowheads="1"/>
          </p:cNvSpPr>
          <p:nvPr/>
        </p:nvSpPr>
        <p:spPr bwMode="auto">
          <a:xfrm>
            <a:off x="533401" y="1024838"/>
            <a:ext cx="5023337" cy="461665"/>
          </a:xfrm>
          <a:prstGeom prst="rect">
            <a:avLst/>
          </a:prstGeom>
          <a:solidFill>
            <a:srgbClr val="F8F8F8"/>
          </a:solidFill>
          <a:ln w="9525">
            <a:solidFill>
              <a:schemeClr val="tx1"/>
            </a:solidFill>
            <a:miter lim="800000"/>
            <a:headEnd/>
            <a:tailEnd/>
          </a:ln>
        </p:spPr>
        <p:txBody>
          <a:bodyPr wrap="square">
            <a:spAutoFit/>
          </a:bodyPr>
          <a:lstStyle/>
          <a:p>
            <a:pPr eaLnBrk="1" hangingPunct="1"/>
            <a:r>
              <a:rPr lang="pt-BR" b="1" dirty="0"/>
              <a:t>Custos = Inverso das Produtividades</a:t>
            </a:r>
            <a:endParaRPr lang="pt-BR" dirty="0"/>
          </a:p>
        </p:txBody>
      </p:sp>
      <p:graphicFrame>
        <p:nvGraphicFramePr>
          <p:cNvPr id="9" name="Object 9">
            <a:extLst>
              <a:ext uri="{FF2B5EF4-FFF2-40B4-BE49-F238E27FC236}">
                <a16:creationId xmlns:a16="http://schemas.microsoft.com/office/drawing/2014/main" id="{85D30A09-D942-409E-8194-D055146A9047}"/>
              </a:ext>
            </a:extLst>
          </p:cNvPr>
          <p:cNvGraphicFramePr>
            <a:graphicFrameLocks noChangeAspect="1"/>
          </p:cNvGraphicFramePr>
          <p:nvPr>
            <p:extLst>
              <p:ext uri="{D42A27DB-BD31-4B8C-83A1-F6EECF244321}">
                <p14:modId xmlns:p14="http://schemas.microsoft.com/office/powerpoint/2010/main" val="2912987863"/>
              </p:ext>
            </p:extLst>
          </p:nvPr>
        </p:nvGraphicFramePr>
        <p:xfrm>
          <a:off x="547469" y="1708390"/>
          <a:ext cx="3398295" cy="875175"/>
        </p:xfrm>
        <a:graphic>
          <a:graphicData uri="http://schemas.openxmlformats.org/presentationml/2006/ole">
            <mc:AlternateContent xmlns:mc="http://schemas.openxmlformats.org/markup-compatibility/2006">
              <mc:Choice xmlns:v="urn:schemas-microsoft-com:vml" Requires="v">
                <p:oleObj name="Equation" r:id="rId2" imgW="1612800" imgH="419040" progId="Equation.DSMT4">
                  <p:embed/>
                </p:oleObj>
              </mc:Choice>
              <mc:Fallback>
                <p:oleObj name="Equation" r:id="rId2" imgW="1612800" imgH="419040" progId="Equation.DSMT4">
                  <p:embed/>
                  <p:pic>
                    <p:nvPicPr>
                      <p:cNvPr id="9" name="Object 9">
                        <a:extLst>
                          <a:ext uri="{FF2B5EF4-FFF2-40B4-BE49-F238E27FC236}">
                            <a16:creationId xmlns:a16="http://schemas.microsoft.com/office/drawing/2014/main" id="{85D30A09-D942-409E-8194-D055146A9047}"/>
                          </a:ext>
                        </a:extLst>
                      </p:cNvPr>
                      <p:cNvPicPr>
                        <a:picLocks noChangeAspect="1" noChangeArrowheads="1"/>
                      </p:cNvPicPr>
                      <p:nvPr/>
                    </p:nvPicPr>
                    <p:blipFill>
                      <a:blip r:embed="rId3"/>
                      <a:srcRect/>
                      <a:stretch>
                        <a:fillRect/>
                      </a:stretch>
                    </p:blipFill>
                    <p:spPr bwMode="auto">
                      <a:xfrm>
                        <a:off x="547469" y="1708390"/>
                        <a:ext cx="3398295" cy="875175"/>
                      </a:xfrm>
                      <a:prstGeom prst="rect">
                        <a:avLst/>
                      </a:prstGeom>
                      <a:solidFill>
                        <a:srgbClr val="F8F8F8"/>
                      </a:solidFill>
                      <a:ln>
                        <a:solidFill>
                          <a:schemeClr val="tx1"/>
                        </a:solidFill>
                      </a:ln>
                    </p:spPr>
                  </p:pic>
                </p:oleObj>
              </mc:Fallback>
            </mc:AlternateContent>
          </a:graphicData>
        </a:graphic>
      </p:graphicFrame>
      <p:graphicFrame>
        <p:nvGraphicFramePr>
          <p:cNvPr id="10" name="Object 10">
            <a:extLst>
              <a:ext uri="{FF2B5EF4-FFF2-40B4-BE49-F238E27FC236}">
                <a16:creationId xmlns:a16="http://schemas.microsoft.com/office/drawing/2014/main" id="{04FF8311-0BCE-414D-8995-E09FE6D03FD1}"/>
              </a:ext>
            </a:extLst>
          </p:cNvPr>
          <p:cNvGraphicFramePr>
            <a:graphicFrameLocks noChangeAspect="1"/>
          </p:cNvGraphicFramePr>
          <p:nvPr>
            <p:extLst>
              <p:ext uri="{D42A27DB-BD31-4B8C-83A1-F6EECF244321}">
                <p14:modId xmlns:p14="http://schemas.microsoft.com/office/powerpoint/2010/main" val="3419323234"/>
              </p:ext>
            </p:extLst>
          </p:nvPr>
        </p:nvGraphicFramePr>
        <p:xfrm>
          <a:off x="533401" y="3235847"/>
          <a:ext cx="2859088" cy="973137"/>
        </p:xfrm>
        <a:graphic>
          <a:graphicData uri="http://schemas.openxmlformats.org/presentationml/2006/ole">
            <mc:AlternateContent xmlns:mc="http://schemas.openxmlformats.org/markup-compatibility/2006">
              <mc:Choice xmlns:v="urn:schemas-microsoft-com:vml" Requires="v">
                <p:oleObj name="Equation" r:id="rId4" imgW="1155600" imgH="393480" progId="Equation.DSMT4">
                  <p:embed/>
                </p:oleObj>
              </mc:Choice>
              <mc:Fallback>
                <p:oleObj name="Equation" r:id="rId4" imgW="1155600" imgH="393480" progId="Equation.DSMT4">
                  <p:embed/>
                  <p:pic>
                    <p:nvPicPr>
                      <p:cNvPr id="10" name="Object 10">
                        <a:extLst>
                          <a:ext uri="{FF2B5EF4-FFF2-40B4-BE49-F238E27FC236}">
                            <a16:creationId xmlns:a16="http://schemas.microsoft.com/office/drawing/2014/main" id="{04FF8311-0BCE-414D-8995-E09FE6D03FD1}"/>
                          </a:ext>
                        </a:extLst>
                      </p:cNvPr>
                      <p:cNvPicPr>
                        <a:picLocks noChangeAspect="1" noChangeArrowheads="1"/>
                      </p:cNvPicPr>
                      <p:nvPr/>
                    </p:nvPicPr>
                    <p:blipFill>
                      <a:blip r:embed="rId5"/>
                      <a:srcRect/>
                      <a:stretch>
                        <a:fillRect/>
                      </a:stretch>
                    </p:blipFill>
                    <p:spPr bwMode="auto">
                      <a:xfrm>
                        <a:off x="533401" y="3235847"/>
                        <a:ext cx="2859088" cy="973137"/>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1566119994"/>
      </p:ext>
    </p:extLst>
  </p:cSld>
  <p:clrMapOvr>
    <a:masterClrMapping/>
  </p:clrMapOvr>
  <p:transitio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5">
            <a:extLst>
              <a:ext uri="{FF2B5EF4-FFF2-40B4-BE49-F238E27FC236}">
                <a16:creationId xmlns:a16="http://schemas.microsoft.com/office/drawing/2014/main" id="{C45F555A-E526-465E-8A79-97AE0B8CC68D}"/>
              </a:ext>
            </a:extLst>
          </p:cNvPr>
          <p:cNvGrpSpPr/>
          <p:nvPr/>
        </p:nvGrpSpPr>
        <p:grpSpPr>
          <a:xfrm>
            <a:off x="1280111" y="365129"/>
            <a:ext cx="8203505" cy="6104500"/>
            <a:chOff x="488525" y="914780"/>
            <a:chExt cx="7516644" cy="5438058"/>
          </a:xfrm>
        </p:grpSpPr>
        <p:sp>
          <p:nvSpPr>
            <p:cNvPr id="5" name="Rectangle 4">
              <a:extLst>
                <a:ext uri="{FF2B5EF4-FFF2-40B4-BE49-F238E27FC236}">
                  <a16:creationId xmlns:a16="http://schemas.microsoft.com/office/drawing/2014/main" id="{8007757F-E26E-4960-8CA4-8A8BB184518E}"/>
                </a:ext>
              </a:extLst>
            </p:cNvPr>
            <p:cNvSpPr>
              <a:spLocks noChangeArrowheads="1"/>
            </p:cNvSpPr>
            <p:nvPr/>
          </p:nvSpPr>
          <p:spPr bwMode="auto">
            <a:xfrm>
              <a:off x="506413" y="5895638"/>
              <a:ext cx="1905000" cy="457200"/>
            </a:xfrm>
            <a:prstGeom prst="rect">
              <a:avLst/>
            </a:prstGeom>
            <a:noFill/>
            <a:ln w="12700">
              <a:noFill/>
              <a:miter lim="800000"/>
              <a:headEnd/>
              <a:tailEnd/>
            </a:ln>
          </p:spPr>
          <p:txBody>
            <a:bodyPr wrap="none" anchor="ctr"/>
            <a:lstStyle/>
            <a:p>
              <a:endParaRPr lang="pt-BR"/>
            </a:p>
          </p:txBody>
        </p:sp>
        <p:sp>
          <p:nvSpPr>
            <p:cNvPr id="6" name="Line 6">
              <a:extLst>
                <a:ext uri="{FF2B5EF4-FFF2-40B4-BE49-F238E27FC236}">
                  <a16:creationId xmlns:a16="http://schemas.microsoft.com/office/drawing/2014/main" id="{6B0CD512-376B-47E9-A042-B0CC81A3DB5D}"/>
                </a:ext>
              </a:extLst>
            </p:cNvPr>
            <p:cNvSpPr>
              <a:spLocks noChangeShapeType="1"/>
            </p:cNvSpPr>
            <p:nvPr/>
          </p:nvSpPr>
          <p:spPr bwMode="auto">
            <a:xfrm>
              <a:off x="1733550" y="1363325"/>
              <a:ext cx="0" cy="4264025"/>
            </a:xfrm>
            <a:prstGeom prst="line">
              <a:avLst/>
            </a:prstGeom>
            <a:noFill/>
            <a:ln w="57150">
              <a:solidFill>
                <a:schemeClr val="tx1"/>
              </a:solidFill>
              <a:round/>
              <a:headEnd type="arrow" w="med" len="med"/>
              <a:tailEnd/>
            </a:ln>
          </p:spPr>
          <p:txBody>
            <a:bodyPr/>
            <a:lstStyle/>
            <a:p>
              <a:endParaRPr lang="pt-BR"/>
            </a:p>
          </p:txBody>
        </p:sp>
        <p:sp>
          <p:nvSpPr>
            <p:cNvPr id="7" name="Line 7">
              <a:extLst>
                <a:ext uri="{FF2B5EF4-FFF2-40B4-BE49-F238E27FC236}">
                  <a16:creationId xmlns:a16="http://schemas.microsoft.com/office/drawing/2014/main" id="{62544797-4007-4378-805D-27F9BF92CDD3}"/>
                </a:ext>
              </a:extLst>
            </p:cNvPr>
            <p:cNvSpPr>
              <a:spLocks noChangeShapeType="1"/>
            </p:cNvSpPr>
            <p:nvPr/>
          </p:nvSpPr>
          <p:spPr bwMode="auto">
            <a:xfrm>
              <a:off x="1711325" y="5628938"/>
              <a:ext cx="5900738" cy="0"/>
            </a:xfrm>
            <a:prstGeom prst="line">
              <a:avLst/>
            </a:prstGeom>
            <a:noFill/>
            <a:ln w="57150">
              <a:solidFill>
                <a:schemeClr val="tx1"/>
              </a:solidFill>
              <a:round/>
              <a:headEnd/>
              <a:tailEnd type="arrow" w="med" len="med"/>
            </a:ln>
          </p:spPr>
          <p:txBody>
            <a:bodyPr/>
            <a:lstStyle/>
            <a:p>
              <a:endParaRPr lang="pt-BR"/>
            </a:p>
          </p:txBody>
        </p:sp>
        <p:sp>
          <p:nvSpPr>
            <p:cNvPr id="8" name="Rectangle 8">
              <a:extLst>
                <a:ext uri="{FF2B5EF4-FFF2-40B4-BE49-F238E27FC236}">
                  <a16:creationId xmlns:a16="http://schemas.microsoft.com/office/drawing/2014/main" id="{52E65C34-D9E7-416C-8FDA-7309B0BFA1BE}"/>
                </a:ext>
              </a:extLst>
            </p:cNvPr>
            <p:cNvSpPr>
              <a:spLocks noChangeArrowheads="1"/>
            </p:cNvSpPr>
            <p:nvPr/>
          </p:nvSpPr>
          <p:spPr bwMode="auto">
            <a:xfrm>
              <a:off x="7636502" y="5537129"/>
              <a:ext cx="368667" cy="381561"/>
            </a:xfrm>
            <a:prstGeom prst="rect">
              <a:avLst/>
            </a:prstGeom>
            <a:noFill/>
            <a:ln w="12700">
              <a:noFill/>
              <a:miter lim="800000"/>
              <a:headEnd/>
              <a:tailEnd/>
            </a:ln>
          </p:spPr>
          <p:txBody>
            <a:bodyPr wrap="none" lIns="90488" tIns="44450" rIns="90488" bIns="44450">
              <a:spAutoFit/>
            </a:bodyPr>
            <a:lstStyle/>
            <a:p>
              <a:r>
                <a:rPr lang="pt-BR" sz="2200" b="1" dirty="0">
                  <a:latin typeface="Arial" charset="0"/>
                </a:rPr>
                <a:t>Q</a:t>
              </a:r>
              <a:endParaRPr lang="en-US" sz="2200" b="1" dirty="0">
                <a:latin typeface="Arial" charset="0"/>
              </a:endParaRPr>
            </a:p>
          </p:txBody>
        </p:sp>
        <p:sp>
          <p:nvSpPr>
            <p:cNvPr id="9" name="Rectangle 9">
              <a:extLst>
                <a:ext uri="{FF2B5EF4-FFF2-40B4-BE49-F238E27FC236}">
                  <a16:creationId xmlns:a16="http://schemas.microsoft.com/office/drawing/2014/main" id="{853EE89A-60EF-4815-BFB6-2E93A490D812}"/>
                </a:ext>
              </a:extLst>
            </p:cNvPr>
            <p:cNvSpPr>
              <a:spLocks noChangeArrowheads="1"/>
            </p:cNvSpPr>
            <p:nvPr/>
          </p:nvSpPr>
          <p:spPr bwMode="auto">
            <a:xfrm>
              <a:off x="488525" y="914780"/>
              <a:ext cx="1291066" cy="381561"/>
            </a:xfrm>
            <a:prstGeom prst="rect">
              <a:avLst/>
            </a:prstGeom>
            <a:noFill/>
            <a:ln w="12700">
              <a:noFill/>
              <a:miter lim="800000"/>
              <a:headEnd/>
              <a:tailEnd/>
            </a:ln>
          </p:spPr>
          <p:txBody>
            <a:bodyPr wrap="none" lIns="90488" tIns="44450" rIns="90488" bIns="44450">
              <a:spAutoFit/>
            </a:bodyPr>
            <a:lstStyle/>
            <a:p>
              <a:pPr algn="r"/>
              <a:r>
                <a:rPr lang="en-US" sz="2200" b="1" dirty="0" err="1">
                  <a:latin typeface="Arial" charset="0"/>
                </a:rPr>
                <a:t>Custo</a:t>
              </a:r>
              <a:r>
                <a:rPr lang="en-US" sz="2200" b="1" dirty="0">
                  <a:latin typeface="Arial" charset="0"/>
                </a:rPr>
                <a:t> ($)</a:t>
              </a:r>
            </a:p>
          </p:txBody>
        </p:sp>
        <p:sp>
          <p:nvSpPr>
            <p:cNvPr id="10" name="Rectangle 10">
              <a:extLst>
                <a:ext uri="{FF2B5EF4-FFF2-40B4-BE49-F238E27FC236}">
                  <a16:creationId xmlns:a16="http://schemas.microsoft.com/office/drawing/2014/main" id="{DB71454A-33BE-4A78-A38F-E69228C046C6}"/>
                </a:ext>
              </a:extLst>
            </p:cNvPr>
            <p:cNvSpPr>
              <a:spLocks noChangeArrowheads="1"/>
            </p:cNvSpPr>
            <p:nvPr/>
          </p:nvSpPr>
          <p:spPr bwMode="auto">
            <a:xfrm>
              <a:off x="1189038" y="4533563"/>
              <a:ext cx="434975" cy="363537"/>
            </a:xfrm>
            <a:prstGeom prst="rect">
              <a:avLst/>
            </a:prstGeom>
            <a:noFill/>
            <a:ln w="12700">
              <a:noFill/>
              <a:miter lim="800000"/>
              <a:headEnd/>
              <a:tailEnd/>
            </a:ln>
          </p:spPr>
          <p:txBody>
            <a:bodyPr wrap="none" lIns="90488" tIns="44450" rIns="90488" bIns="44450">
              <a:spAutoFit/>
            </a:bodyPr>
            <a:lstStyle/>
            <a:p>
              <a:r>
                <a:rPr lang="en-US" sz="1800" b="1">
                  <a:latin typeface="Arial" charset="0"/>
                </a:rPr>
                <a:t>25</a:t>
              </a:r>
            </a:p>
          </p:txBody>
        </p:sp>
        <p:sp>
          <p:nvSpPr>
            <p:cNvPr id="11" name="Rectangle 11">
              <a:extLst>
                <a:ext uri="{FF2B5EF4-FFF2-40B4-BE49-F238E27FC236}">
                  <a16:creationId xmlns:a16="http://schemas.microsoft.com/office/drawing/2014/main" id="{62424806-F24F-4BF4-B2CF-C5C81ECCF4DB}"/>
                </a:ext>
              </a:extLst>
            </p:cNvPr>
            <p:cNvSpPr>
              <a:spLocks noChangeArrowheads="1"/>
            </p:cNvSpPr>
            <p:nvPr/>
          </p:nvSpPr>
          <p:spPr bwMode="auto">
            <a:xfrm>
              <a:off x="1200946" y="3490575"/>
              <a:ext cx="434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50</a:t>
              </a:r>
            </a:p>
          </p:txBody>
        </p:sp>
        <p:sp>
          <p:nvSpPr>
            <p:cNvPr id="12" name="Rectangle 12">
              <a:extLst>
                <a:ext uri="{FF2B5EF4-FFF2-40B4-BE49-F238E27FC236}">
                  <a16:creationId xmlns:a16="http://schemas.microsoft.com/office/drawing/2014/main" id="{71D758B3-023A-4C50-8CE8-6944D9962A70}"/>
                </a:ext>
              </a:extLst>
            </p:cNvPr>
            <p:cNvSpPr>
              <a:spLocks noChangeArrowheads="1"/>
            </p:cNvSpPr>
            <p:nvPr/>
          </p:nvSpPr>
          <p:spPr bwMode="auto">
            <a:xfrm>
              <a:off x="1200946" y="2457113"/>
              <a:ext cx="434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75</a:t>
              </a:r>
            </a:p>
          </p:txBody>
        </p:sp>
        <p:sp>
          <p:nvSpPr>
            <p:cNvPr id="13" name="Rectangle 13">
              <a:extLst>
                <a:ext uri="{FF2B5EF4-FFF2-40B4-BE49-F238E27FC236}">
                  <a16:creationId xmlns:a16="http://schemas.microsoft.com/office/drawing/2014/main" id="{79BC5F78-4ACB-40D7-8467-1103BE029206}"/>
                </a:ext>
              </a:extLst>
            </p:cNvPr>
            <p:cNvSpPr>
              <a:spLocks noChangeArrowheads="1"/>
            </p:cNvSpPr>
            <p:nvPr/>
          </p:nvSpPr>
          <p:spPr bwMode="auto">
            <a:xfrm>
              <a:off x="1104505" y="1399838"/>
              <a:ext cx="561975" cy="363538"/>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100</a:t>
              </a:r>
            </a:p>
          </p:txBody>
        </p:sp>
        <p:sp>
          <p:nvSpPr>
            <p:cNvPr id="14" name="Rectangle 14">
              <a:extLst>
                <a:ext uri="{FF2B5EF4-FFF2-40B4-BE49-F238E27FC236}">
                  <a16:creationId xmlns:a16="http://schemas.microsoft.com/office/drawing/2014/main" id="{EB4FE536-1453-45C6-AAD0-87EF61005517}"/>
                </a:ext>
              </a:extLst>
            </p:cNvPr>
            <p:cNvSpPr>
              <a:spLocks noChangeArrowheads="1"/>
            </p:cNvSpPr>
            <p:nvPr/>
          </p:nvSpPr>
          <p:spPr bwMode="auto">
            <a:xfrm>
              <a:off x="165100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0</a:t>
              </a:r>
            </a:p>
          </p:txBody>
        </p:sp>
        <p:sp>
          <p:nvSpPr>
            <p:cNvPr id="15" name="Rectangle 15">
              <a:extLst>
                <a:ext uri="{FF2B5EF4-FFF2-40B4-BE49-F238E27FC236}">
                  <a16:creationId xmlns:a16="http://schemas.microsoft.com/office/drawing/2014/main" id="{D9AAE15E-C61D-4F97-97AA-07C25BED5FB3}"/>
                </a:ext>
              </a:extLst>
            </p:cNvPr>
            <p:cNvSpPr>
              <a:spLocks noChangeArrowheads="1"/>
            </p:cNvSpPr>
            <p:nvPr/>
          </p:nvSpPr>
          <p:spPr bwMode="auto">
            <a:xfrm>
              <a:off x="2041525" y="5619413"/>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a:t>
              </a:r>
            </a:p>
          </p:txBody>
        </p:sp>
        <p:sp>
          <p:nvSpPr>
            <p:cNvPr id="16" name="Rectangle 16">
              <a:extLst>
                <a:ext uri="{FF2B5EF4-FFF2-40B4-BE49-F238E27FC236}">
                  <a16:creationId xmlns:a16="http://schemas.microsoft.com/office/drawing/2014/main" id="{4073C9B2-F66D-4329-9407-9BC737549651}"/>
                </a:ext>
              </a:extLst>
            </p:cNvPr>
            <p:cNvSpPr>
              <a:spLocks noChangeArrowheads="1"/>
            </p:cNvSpPr>
            <p:nvPr/>
          </p:nvSpPr>
          <p:spPr bwMode="auto">
            <a:xfrm>
              <a:off x="2468563" y="5633700"/>
              <a:ext cx="293687"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2</a:t>
              </a:r>
            </a:p>
          </p:txBody>
        </p:sp>
        <p:sp>
          <p:nvSpPr>
            <p:cNvPr id="17" name="Rectangle 17">
              <a:extLst>
                <a:ext uri="{FF2B5EF4-FFF2-40B4-BE49-F238E27FC236}">
                  <a16:creationId xmlns:a16="http://schemas.microsoft.com/office/drawing/2014/main" id="{3F238FAA-51DE-4A3C-B2DE-44434CE6126B}"/>
                </a:ext>
              </a:extLst>
            </p:cNvPr>
            <p:cNvSpPr>
              <a:spLocks noChangeArrowheads="1"/>
            </p:cNvSpPr>
            <p:nvPr/>
          </p:nvSpPr>
          <p:spPr bwMode="auto">
            <a:xfrm>
              <a:off x="2894013" y="5633700"/>
              <a:ext cx="293687" cy="333375"/>
            </a:xfrm>
            <a:prstGeom prst="rect">
              <a:avLst/>
            </a:prstGeom>
            <a:noFill/>
            <a:ln w="12700">
              <a:noFill/>
              <a:miter lim="800000"/>
              <a:headEnd/>
              <a:tailEnd/>
            </a:ln>
          </p:spPr>
          <p:txBody>
            <a:bodyPr lIns="90488" tIns="44450" rIns="90488" bIns="44450">
              <a:spAutoFit/>
            </a:bodyPr>
            <a:lstStyle/>
            <a:p>
              <a:r>
                <a:rPr lang="en-US" sz="1600" b="1">
                  <a:latin typeface="Arial" charset="0"/>
                </a:rPr>
                <a:t>3</a:t>
              </a:r>
            </a:p>
          </p:txBody>
        </p:sp>
        <p:sp>
          <p:nvSpPr>
            <p:cNvPr id="18" name="Rectangle 18">
              <a:extLst>
                <a:ext uri="{FF2B5EF4-FFF2-40B4-BE49-F238E27FC236}">
                  <a16:creationId xmlns:a16="http://schemas.microsoft.com/office/drawing/2014/main" id="{0FC08278-CAC8-4B71-B74B-E1D83E851694}"/>
                </a:ext>
              </a:extLst>
            </p:cNvPr>
            <p:cNvSpPr>
              <a:spLocks noChangeArrowheads="1"/>
            </p:cNvSpPr>
            <p:nvPr/>
          </p:nvSpPr>
          <p:spPr bwMode="auto">
            <a:xfrm>
              <a:off x="329565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4</a:t>
              </a:r>
            </a:p>
          </p:txBody>
        </p:sp>
        <p:sp>
          <p:nvSpPr>
            <p:cNvPr id="19" name="Rectangle 19">
              <a:extLst>
                <a:ext uri="{FF2B5EF4-FFF2-40B4-BE49-F238E27FC236}">
                  <a16:creationId xmlns:a16="http://schemas.microsoft.com/office/drawing/2014/main" id="{0EF12262-1AF9-4175-9FD3-814FEEA9A943}"/>
                </a:ext>
              </a:extLst>
            </p:cNvPr>
            <p:cNvSpPr>
              <a:spLocks noChangeArrowheads="1"/>
            </p:cNvSpPr>
            <p:nvPr/>
          </p:nvSpPr>
          <p:spPr bwMode="auto">
            <a:xfrm>
              <a:off x="373380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5</a:t>
              </a:r>
            </a:p>
          </p:txBody>
        </p:sp>
        <p:sp>
          <p:nvSpPr>
            <p:cNvPr id="20" name="Rectangle 20">
              <a:extLst>
                <a:ext uri="{FF2B5EF4-FFF2-40B4-BE49-F238E27FC236}">
                  <a16:creationId xmlns:a16="http://schemas.microsoft.com/office/drawing/2014/main" id="{6F114E3B-4FC7-43C1-AAEA-86B95EE7A386}"/>
                </a:ext>
              </a:extLst>
            </p:cNvPr>
            <p:cNvSpPr>
              <a:spLocks noChangeArrowheads="1"/>
            </p:cNvSpPr>
            <p:nvPr/>
          </p:nvSpPr>
          <p:spPr bwMode="auto">
            <a:xfrm>
              <a:off x="412115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6</a:t>
              </a:r>
            </a:p>
          </p:txBody>
        </p:sp>
        <p:sp>
          <p:nvSpPr>
            <p:cNvPr id="21" name="Rectangle 21">
              <a:extLst>
                <a:ext uri="{FF2B5EF4-FFF2-40B4-BE49-F238E27FC236}">
                  <a16:creationId xmlns:a16="http://schemas.microsoft.com/office/drawing/2014/main" id="{DB9B21A7-54FB-4EB5-BE9F-510050BB9C8D}"/>
                </a:ext>
              </a:extLst>
            </p:cNvPr>
            <p:cNvSpPr>
              <a:spLocks noChangeArrowheads="1"/>
            </p:cNvSpPr>
            <p:nvPr/>
          </p:nvSpPr>
          <p:spPr bwMode="auto">
            <a:xfrm>
              <a:off x="4533900" y="5633700"/>
              <a:ext cx="293688" cy="333375"/>
            </a:xfrm>
            <a:prstGeom prst="rect">
              <a:avLst/>
            </a:prstGeom>
            <a:noFill/>
            <a:ln w="12700">
              <a:noFill/>
              <a:miter lim="800000"/>
              <a:headEnd/>
              <a:tailEnd/>
            </a:ln>
          </p:spPr>
          <p:txBody>
            <a:bodyPr lIns="90488" tIns="44450" rIns="90488" bIns="44450">
              <a:spAutoFit/>
            </a:bodyPr>
            <a:lstStyle/>
            <a:p>
              <a:r>
                <a:rPr lang="en-US" sz="1600" b="1">
                  <a:latin typeface="Arial" charset="0"/>
                </a:rPr>
                <a:t>7</a:t>
              </a:r>
            </a:p>
          </p:txBody>
        </p:sp>
        <p:sp>
          <p:nvSpPr>
            <p:cNvPr id="22" name="Rectangle 22">
              <a:extLst>
                <a:ext uri="{FF2B5EF4-FFF2-40B4-BE49-F238E27FC236}">
                  <a16:creationId xmlns:a16="http://schemas.microsoft.com/office/drawing/2014/main" id="{F3A249E3-3E16-439F-B207-6A4AE42D0E48}"/>
                </a:ext>
              </a:extLst>
            </p:cNvPr>
            <p:cNvSpPr>
              <a:spLocks noChangeArrowheads="1"/>
            </p:cNvSpPr>
            <p:nvPr/>
          </p:nvSpPr>
          <p:spPr bwMode="auto">
            <a:xfrm>
              <a:off x="498475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8</a:t>
              </a:r>
            </a:p>
          </p:txBody>
        </p:sp>
        <p:sp>
          <p:nvSpPr>
            <p:cNvPr id="23" name="Rectangle 23">
              <a:extLst>
                <a:ext uri="{FF2B5EF4-FFF2-40B4-BE49-F238E27FC236}">
                  <a16:creationId xmlns:a16="http://schemas.microsoft.com/office/drawing/2014/main" id="{E7CAA052-D45F-4E72-A7F8-C5465A433EF8}"/>
                </a:ext>
              </a:extLst>
            </p:cNvPr>
            <p:cNvSpPr>
              <a:spLocks noChangeArrowheads="1"/>
            </p:cNvSpPr>
            <p:nvPr/>
          </p:nvSpPr>
          <p:spPr bwMode="auto">
            <a:xfrm>
              <a:off x="5384800" y="5633700"/>
              <a:ext cx="293688"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9</a:t>
              </a:r>
            </a:p>
          </p:txBody>
        </p:sp>
        <p:sp>
          <p:nvSpPr>
            <p:cNvPr id="24" name="Rectangle 24">
              <a:extLst>
                <a:ext uri="{FF2B5EF4-FFF2-40B4-BE49-F238E27FC236}">
                  <a16:creationId xmlns:a16="http://schemas.microsoft.com/office/drawing/2014/main" id="{61BB8FD9-FD81-45D6-A5B2-EB845FE697AF}"/>
                </a:ext>
              </a:extLst>
            </p:cNvPr>
            <p:cNvSpPr>
              <a:spLocks noChangeArrowheads="1"/>
            </p:cNvSpPr>
            <p:nvPr/>
          </p:nvSpPr>
          <p:spPr bwMode="auto">
            <a:xfrm>
              <a:off x="5784850" y="5633700"/>
              <a:ext cx="406400"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10</a:t>
              </a:r>
            </a:p>
          </p:txBody>
        </p:sp>
        <p:sp>
          <p:nvSpPr>
            <p:cNvPr id="25" name="Rectangle 25">
              <a:extLst>
                <a:ext uri="{FF2B5EF4-FFF2-40B4-BE49-F238E27FC236}">
                  <a16:creationId xmlns:a16="http://schemas.microsoft.com/office/drawing/2014/main" id="{EBDE8FAD-703E-4B70-AF8C-26C2CF1236D5}"/>
                </a:ext>
              </a:extLst>
            </p:cNvPr>
            <p:cNvSpPr>
              <a:spLocks noChangeArrowheads="1"/>
            </p:cNvSpPr>
            <p:nvPr/>
          </p:nvSpPr>
          <p:spPr bwMode="auto">
            <a:xfrm>
              <a:off x="6337300" y="5633700"/>
              <a:ext cx="406400" cy="333375"/>
            </a:xfrm>
            <a:prstGeom prst="rect">
              <a:avLst/>
            </a:prstGeom>
            <a:noFill/>
            <a:ln w="12700">
              <a:noFill/>
              <a:miter lim="800000"/>
              <a:headEnd/>
              <a:tailEnd/>
            </a:ln>
          </p:spPr>
          <p:txBody>
            <a:bodyPr wrap="none" lIns="90488" tIns="44450" rIns="90488" bIns="44450">
              <a:spAutoFit/>
            </a:bodyPr>
            <a:lstStyle/>
            <a:p>
              <a:r>
                <a:rPr lang="en-US" sz="1600" b="1">
                  <a:latin typeface="Arial" charset="0"/>
                </a:rPr>
                <a:t>11</a:t>
              </a:r>
            </a:p>
          </p:txBody>
        </p:sp>
        <p:sp>
          <p:nvSpPr>
            <p:cNvPr id="26" name="Freeform 26">
              <a:extLst>
                <a:ext uri="{FF2B5EF4-FFF2-40B4-BE49-F238E27FC236}">
                  <a16:creationId xmlns:a16="http://schemas.microsoft.com/office/drawing/2014/main" id="{866DD7BC-0AB9-4C06-A739-67B33F84471F}"/>
                </a:ext>
              </a:extLst>
            </p:cNvPr>
            <p:cNvSpPr>
              <a:spLocks/>
            </p:cNvSpPr>
            <p:nvPr/>
          </p:nvSpPr>
          <p:spPr bwMode="auto">
            <a:xfrm>
              <a:off x="2135188" y="2090400"/>
              <a:ext cx="4297362" cy="3235325"/>
            </a:xfrm>
            <a:custGeom>
              <a:avLst/>
              <a:gdLst>
                <a:gd name="T0" fmla="*/ 0 w 2707"/>
                <a:gd name="T1" fmla="*/ 2147483647 h 2038"/>
                <a:gd name="T2" fmla="*/ 2147483647 w 2707"/>
                <a:gd name="T3" fmla="*/ 2147483647 h 2038"/>
                <a:gd name="T4" fmla="*/ 2147483647 w 2707"/>
                <a:gd name="T5" fmla="*/ 0 h 2038"/>
                <a:gd name="T6" fmla="*/ 0 60000 65536"/>
                <a:gd name="T7" fmla="*/ 0 60000 65536"/>
                <a:gd name="T8" fmla="*/ 0 60000 65536"/>
                <a:gd name="T9" fmla="*/ 0 w 2707"/>
                <a:gd name="T10" fmla="*/ 0 h 2038"/>
                <a:gd name="T11" fmla="*/ 2707 w 2707"/>
                <a:gd name="T12" fmla="*/ 2038 h 2038"/>
              </a:gdLst>
              <a:ahLst/>
              <a:cxnLst>
                <a:cxn ang="T6">
                  <a:pos x="T0" y="T1"/>
                </a:cxn>
                <a:cxn ang="T7">
                  <a:pos x="T2" y="T3"/>
                </a:cxn>
                <a:cxn ang="T8">
                  <a:pos x="T4" y="T5"/>
                </a:cxn>
              </a:cxnLst>
              <a:rect l="T9" t="T10" r="T11" b="T12"/>
              <a:pathLst>
                <a:path w="2707" h="2038">
                  <a:moveTo>
                    <a:pt x="0" y="1020"/>
                  </a:moveTo>
                  <a:cubicBezTo>
                    <a:pt x="202" y="1529"/>
                    <a:pt x="405" y="2038"/>
                    <a:pt x="856" y="1868"/>
                  </a:cubicBezTo>
                  <a:cubicBezTo>
                    <a:pt x="1307" y="1698"/>
                    <a:pt x="2399" y="313"/>
                    <a:pt x="2707" y="0"/>
                  </a:cubicBezTo>
                </a:path>
              </a:pathLst>
            </a:custGeom>
            <a:noFill/>
            <a:ln w="12700" cap="flat" cmpd="sng">
              <a:noFill/>
              <a:prstDash val="solid"/>
              <a:round/>
              <a:headEnd type="none" w="med" len="med"/>
              <a:tailEnd type="none" w="med" len="med"/>
            </a:ln>
          </p:spPr>
          <p:txBody>
            <a:bodyPr wrap="none">
              <a:spAutoFit/>
            </a:bodyPr>
            <a:lstStyle/>
            <a:p>
              <a:endParaRPr lang="pt-BR"/>
            </a:p>
          </p:txBody>
        </p:sp>
        <p:sp>
          <p:nvSpPr>
            <p:cNvPr id="27" name="Freeform 27">
              <a:extLst>
                <a:ext uri="{FF2B5EF4-FFF2-40B4-BE49-F238E27FC236}">
                  <a16:creationId xmlns:a16="http://schemas.microsoft.com/office/drawing/2014/main" id="{0A972F82-1681-462A-8C27-CD2F2F90C85F}"/>
                </a:ext>
              </a:extLst>
            </p:cNvPr>
            <p:cNvSpPr>
              <a:spLocks/>
            </p:cNvSpPr>
            <p:nvPr/>
          </p:nvSpPr>
          <p:spPr bwMode="auto">
            <a:xfrm>
              <a:off x="2082800" y="2220575"/>
              <a:ext cx="4454525" cy="3098800"/>
            </a:xfrm>
            <a:custGeom>
              <a:avLst/>
              <a:gdLst>
                <a:gd name="T0" fmla="*/ 0 w 2806"/>
                <a:gd name="T1" fmla="*/ 2147483647 h 1952"/>
                <a:gd name="T2" fmla="*/ 1534775813 w 2806"/>
                <a:gd name="T3" fmla="*/ 2147483647 h 1952"/>
                <a:gd name="T4" fmla="*/ 2147483647 w 2806"/>
                <a:gd name="T5" fmla="*/ 2147483647 h 1952"/>
                <a:gd name="T6" fmla="*/ 2147483647 w 2806"/>
                <a:gd name="T7" fmla="*/ 0 h 1952"/>
                <a:gd name="T8" fmla="*/ 0 60000 65536"/>
                <a:gd name="T9" fmla="*/ 0 60000 65536"/>
                <a:gd name="T10" fmla="*/ 0 60000 65536"/>
                <a:gd name="T11" fmla="*/ 0 60000 65536"/>
                <a:gd name="T12" fmla="*/ 0 w 2806"/>
                <a:gd name="T13" fmla="*/ 0 h 1952"/>
                <a:gd name="T14" fmla="*/ 2806 w 2806"/>
                <a:gd name="T15" fmla="*/ 1952 h 1952"/>
              </a:gdLst>
              <a:ahLst/>
              <a:cxnLst>
                <a:cxn ang="T8">
                  <a:pos x="T0" y="T1"/>
                </a:cxn>
                <a:cxn ang="T9">
                  <a:pos x="T2" y="T3"/>
                </a:cxn>
                <a:cxn ang="T10">
                  <a:pos x="T4" y="T5"/>
                </a:cxn>
                <a:cxn ang="T11">
                  <a:pos x="T6" y="T7"/>
                </a:cxn>
              </a:cxnLst>
              <a:rect l="T12" t="T13" r="T14" b="T15"/>
              <a:pathLst>
                <a:path w="2806" h="1952">
                  <a:moveTo>
                    <a:pt x="0" y="954"/>
                  </a:moveTo>
                  <a:cubicBezTo>
                    <a:pt x="101" y="1101"/>
                    <a:pt x="340" y="1720"/>
                    <a:pt x="609" y="1835"/>
                  </a:cubicBezTo>
                  <a:cubicBezTo>
                    <a:pt x="878" y="1950"/>
                    <a:pt x="1247" y="1952"/>
                    <a:pt x="1613" y="1646"/>
                  </a:cubicBezTo>
                  <a:cubicBezTo>
                    <a:pt x="1979" y="1340"/>
                    <a:pt x="2557" y="343"/>
                    <a:pt x="2806" y="0"/>
                  </a:cubicBezTo>
                </a:path>
              </a:pathLst>
            </a:custGeom>
            <a:noFill/>
            <a:ln w="57150" cap="flat" cmpd="sng">
              <a:solidFill>
                <a:srgbClr val="FF3300"/>
              </a:solidFill>
              <a:prstDash val="solid"/>
              <a:round/>
              <a:headEnd type="none" w="med" len="med"/>
              <a:tailEnd type="none" w="med" len="med"/>
            </a:ln>
          </p:spPr>
          <p:txBody>
            <a:bodyPr>
              <a:spAutoFit/>
            </a:bodyPr>
            <a:lstStyle/>
            <a:p>
              <a:endParaRPr lang="pt-BR"/>
            </a:p>
          </p:txBody>
        </p:sp>
        <p:sp>
          <p:nvSpPr>
            <p:cNvPr id="28" name="Freeform 28">
              <a:extLst>
                <a:ext uri="{FF2B5EF4-FFF2-40B4-BE49-F238E27FC236}">
                  <a16:creationId xmlns:a16="http://schemas.microsoft.com/office/drawing/2014/main" id="{6FE5B1DC-B74F-4C1D-B88D-CF9777077870}"/>
                </a:ext>
              </a:extLst>
            </p:cNvPr>
            <p:cNvSpPr>
              <a:spLocks/>
            </p:cNvSpPr>
            <p:nvPr/>
          </p:nvSpPr>
          <p:spPr bwMode="auto">
            <a:xfrm>
              <a:off x="2095500" y="3749338"/>
              <a:ext cx="4414838" cy="1066800"/>
            </a:xfrm>
            <a:custGeom>
              <a:avLst/>
              <a:gdLst>
                <a:gd name="T0" fmla="*/ 0 w 2781"/>
                <a:gd name="T1" fmla="*/ 0 h 672"/>
                <a:gd name="T2" fmla="*/ 1804432239 w 2781"/>
                <a:gd name="T3" fmla="*/ 1222274940 h 672"/>
                <a:gd name="T4" fmla="*/ 2147483647 w 2781"/>
                <a:gd name="T5" fmla="*/ 1658262607 h 672"/>
                <a:gd name="T6" fmla="*/ 2147483647 w 2781"/>
                <a:gd name="T7" fmla="*/ 1015622203 h 672"/>
                <a:gd name="T8" fmla="*/ 2147483647 w 2781"/>
                <a:gd name="T9" fmla="*/ 476308763 h 672"/>
                <a:gd name="T10" fmla="*/ 0 60000 65536"/>
                <a:gd name="T11" fmla="*/ 0 60000 65536"/>
                <a:gd name="T12" fmla="*/ 0 60000 65536"/>
                <a:gd name="T13" fmla="*/ 0 60000 65536"/>
                <a:gd name="T14" fmla="*/ 0 60000 65536"/>
                <a:gd name="T15" fmla="*/ 0 w 2781"/>
                <a:gd name="T16" fmla="*/ 0 h 672"/>
                <a:gd name="T17" fmla="*/ 2781 w 2781"/>
                <a:gd name="T18" fmla="*/ 672 h 672"/>
              </a:gdLst>
              <a:ahLst/>
              <a:cxnLst>
                <a:cxn ang="T10">
                  <a:pos x="T0" y="T1"/>
                </a:cxn>
                <a:cxn ang="T11">
                  <a:pos x="T2" y="T3"/>
                </a:cxn>
                <a:cxn ang="T12">
                  <a:pos x="T4" y="T5"/>
                </a:cxn>
                <a:cxn ang="T13">
                  <a:pos x="T6" y="T7"/>
                </a:cxn>
                <a:cxn ang="T14">
                  <a:pos x="T8" y="T9"/>
                </a:cxn>
              </a:cxnLst>
              <a:rect l="T15" t="T16" r="T17" b="T18"/>
              <a:pathLst>
                <a:path w="2781" h="672">
                  <a:moveTo>
                    <a:pt x="0" y="0"/>
                  </a:moveTo>
                  <a:cubicBezTo>
                    <a:pt x="119" y="81"/>
                    <a:pt x="446" y="375"/>
                    <a:pt x="716" y="485"/>
                  </a:cubicBezTo>
                  <a:cubicBezTo>
                    <a:pt x="986" y="595"/>
                    <a:pt x="1347" y="672"/>
                    <a:pt x="1621" y="658"/>
                  </a:cubicBezTo>
                  <a:cubicBezTo>
                    <a:pt x="1895" y="644"/>
                    <a:pt x="2169" y="481"/>
                    <a:pt x="2362" y="403"/>
                  </a:cubicBezTo>
                  <a:cubicBezTo>
                    <a:pt x="2555" y="325"/>
                    <a:pt x="2694" y="234"/>
                    <a:pt x="2781" y="189"/>
                  </a:cubicBezTo>
                </a:path>
              </a:pathLst>
            </a:custGeom>
            <a:noFill/>
            <a:ln w="57150" cap="flat" cmpd="sng">
              <a:solidFill>
                <a:srgbClr val="3399FF"/>
              </a:solidFill>
              <a:prstDash val="solid"/>
              <a:round/>
              <a:headEnd type="none" w="med" len="med"/>
              <a:tailEnd type="none" w="med" len="med"/>
            </a:ln>
          </p:spPr>
          <p:txBody>
            <a:bodyPr wrap="none">
              <a:spAutoFit/>
            </a:bodyPr>
            <a:lstStyle/>
            <a:p>
              <a:endParaRPr lang="pt-BR"/>
            </a:p>
          </p:txBody>
        </p:sp>
        <p:sp>
          <p:nvSpPr>
            <p:cNvPr id="29" name="Freeform 29">
              <a:extLst>
                <a:ext uri="{FF2B5EF4-FFF2-40B4-BE49-F238E27FC236}">
                  <a16:creationId xmlns:a16="http://schemas.microsoft.com/office/drawing/2014/main" id="{8C3A7AEF-D0B0-4AEF-825E-56BD0CF0F7B9}"/>
                </a:ext>
              </a:extLst>
            </p:cNvPr>
            <p:cNvSpPr>
              <a:spLocks/>
            </p:cNvSpPr>
            <p:nvPr/>
          </p:nvSpPr>
          <p:spPr bwMode="auto">
            <a:xfrm>
              <a:off x="2055813" y="1606213"/>
              <a:ext cx="4468812" cy="2770187"/>
            </a:xfrm>
            <a:custGeom>
              <a:avLst/>
              <a:gdLst>
                <a:gd name="T0" fmla="*/ 0 w 2815"/>
                <a:gd name="T1" fmla="*/ 0 h 1745"/>
                <a:gd name="T2" fmla="*/ 1617939967 w 2815"/>
                <a:gd name="T3" fmla="*/ 2147483647 h 1745"/>
                <a:gd name="T4" fmla="*/ 2147483647 w 2815"/>
                <a:gd name="T5" fmla="*/ 2147483647 h 1745"/>
                <a:gd name="T6" fmla="*/ 2147483647 w 2815"/>
                <a:gd name="T7" fmla="*/ 2147483647 h 1745"/>
                <a:gd name="T8" fmla="*/ 0 60000 65536"/>
                <a:gd name="T9" fmla="*/ 0 60000 65536"/>
                <a:gd name="T10" fmla="*/ 0 60000 65536"/>
                <a:gd name="T11" fmla="*/ 0 60000 65536"/>
                <a:gd name="T12" fmla="*/ 0 w 2815"/>
                <a:gd name="T13" fmla="*/ 0 h 1745"/>
                <a:gd name="T14" fmla="*/ 2815 w 2815"/>
                <a:gd name="T15" fmla="*/ 1745 h 1745"/>
              </a:gdLst>
              <a:ahLst/>
              <a:cxnLst>
                <a:cxn ang="T8">
                  <a:pos x="T0" y="T1"/>
                </a:cxn>
                <a:cxn ang="T9">
                  <a:pos x="T2" y="T3"/>
                </a:cxn>
                <a:cxn ang="T10">
                  <a:pos x="T4" y="T5"/>
                </a:cxn>
                <a:cxn ang="T11">
                  <a:pos x="T6" y="T7"/>
                </a:cxn>
              </a:cxnLst>
              <a:rect l="T12" t="T13" r="T14" b="T15"/>
              <a:pathLst>
                <a:path w="2815" h="1745">
                  <a:moveTo>
                    <a:pt x="0" y="0"/>
                  </a:moveTo>
                  <a:cubicBezTo>
                    <a:pt x="107" y="228"/>
                    <a:pt x="322" y="1076"/>
                    <a:pt x="642" y="1366"/>
                  </a:cubicBezTo>
                  <a:cubicBezTo>
                    <a:pt x="962" y="1656"/>
                    <a:pt x="1556" y="1729"/>
                    <a:pt x="1918" y="1737"/>
                  </a:cubicBezTo>
                  <a:cubicBezTo>
                    <a:pt x="2280" y="1745"/>
                    <a:pt x="2628" y="1483"/>
                    <a:pt x="2815" y="1416"/>
                  </a:cubicBezTo>
                </a:path>
              </a:pathLst>
            </a:custGeom>
            <a:noFill/>
            <a:ln w="57150" cap="flat" cmpd="sng">
              <a:solidFill>
                <a:srgbClr val="0000FF"/>
              </a:solidFill>
              <a:prstDash val="solid"/>
              <a:round/>
              <a:headEnd type="none" w="med" len="med"/>
              <a:tailEnd type="none" w="med" len="med"/>
            </a:ln>
          </p:spPr>
          <p:txBody>
            <a:bodyPr wrap="none">
              <a:spAutoFit/>
            </a:bodyPr>
            <a:lstStyle/>
            <a:p>
              <a:endParaRPr lang="pt-BR"/>
            </a:p>
          </p:txBody>
        </p:sp>
        <p:sp>
          <p:nvSpPr>
            <p:cNvPr id="30" name="Freeform 30">
              <a:extLst>
                <a:ext uri="{FF2B5EF4-FFF2-40B4-BE49-F238E27FC236}">
                  <a16:creationId xmlns:a16="http://schemas.microsoft.com/office/drawing/2014/main" id="{8E22B9CC-31A9-44FA-87BB-31DB34CEDB5C}"/>
                </a:ext>
              </a:extLst>
            </p:cNvPr>
            <p:cNvSpPr>
              <a:spLocks/>
            </p:cNvSpPr>
            <p:nvPr/>
          </p:nvSpPr>
          <p:spPr bwMode="auto">
            <a:xfrm>
              <a:off x="2108200" y="3774738"/>
              <a:ext cx="4546600" cy="1738312"/>
            </a:xfrm>
            <a:custGeom>
              <a:avLst/>
              <a:gdLst>
                <a:gd name="T0" fmla="*/ 0 w 2864"/>
                <a:gd name="T1" fmla="*/ 0 h 1095"/>
                <a:gd name="T2" fmla="*/ 685482465 w 2864"/>
                <a:gd name="T3" fmla="*/ 1660781354 h 1095"/>
                <a:gd name="T4" fmla="*/ 2137092565 w 2864"/>
                <a:gd name="T5" fmla="*/ 2147483647 h 1095"/>
                <a:gd name="T6" fmla="*/ 2147483647 w 2864"/>
                <a:gd name="T7" fmla="*/ 2147483647 h 1095"/>
                <a:gd name="T8" fmla="*/ 0 60000 65536"/>
                <a:gd name="T9" fmla="*/ 0 60000 65536"/>
                <a:gd name="T10" fmla="*/ 0 60000 65536"/>
                <a:gd name="T11" fmla="*/ 0 60000 65536"/>
                <a:gd name="T12" fmla="*/ 0 w 2864"/>
                <a:gd name="T13" fmla="*/ 0 h 1095"/>
                <a:gd name="T14" fmla="*/ 2864 w 2864"/>
                <a:gd name="T15" fmla="*/ 1095 h 1095"/>
              </a:gdLst>
              <a:ahLst/>
              <a:cxnLst>
                <a:cxn ang="T8">
                  <a:pos x="T0" y="T1"/>
                </a:cxn>
                <a:cxn ang="T9">
                  <a:pos x="T2" y="T3"/>
                </a:cxn>
                <a:cxn ang="T10">
                  <a:pos x="T4" y="T5"/>
                </a:cxn>
                <a:cxn ang="T11">
                  <a:pos x="T6" y="T7"/>
                </a:cxn>
              </a:cxnLst>
              <a:rect l="T12" t="T13" r="T14" b="T15"/>
              <a:pathLst>
                <a:path w="2864" h="1095">
                  <a:moveTo>
                    <a:pt x="0" y="0"/>
                  </a:moveTo>
                  <a:cubicBezTo>
                    <a:pt x="45" y="110"/>
                    <a:pt x="131" y="490"/>
                    <a:pt x="272" y="659"/>
                  </a:cubicBezTo>
                  <a:cubicBezTo>
                    <a:pt x="413" y="828"/>
                    <a:pt x="416" y="939"/>
                    <a:pt x="848" y="1012"/>
                  </a:cubicBezTo>
                  <a:cubicBezTo>
                    <a:pt x="1280" y="1085"/>
                    <a:pt x="2528" y="1081"/>
                    <a:pt x="2864" y="1095"/>
                  </a:cubicBezTo>
                </a:path>
              </a:pathLst>
            </a:custGeom>
            <a:noFill/>
            <a:ln w="57150" cap="flat" cmpd="sng">
              <a:solidFill>
                <a:schemeClr val="tx1"/>
              </a:solidFill>
              <a:prstDash val="dash"/>
              <a:round/>
              <a:headEnd type="none" w="med" len="med"/>
              <a:tailEnd type="none" w="med" len="med"/>
            </a:ln>
          </p:spPr>
          <p:txBody>
            <a:bodyPr wrap="none">
              <a:spAutoFit/>
            </a:bodyPr>
            <a:lstStyle/>
            <a:p>
              <a:endParaRPr lang="pt-BR"/>
            </a:p>
          </p:txBody>
        </p:sp>
        <p:sp>
          <p:nvSpPr>
            <p:cNvPr id="31" name="Text Box 31">
              <a:extLst>
                <a:ext uri="{FF2B5EF4-FFF2-40B4-BE49-F238E27FC236}">
                  <a16:creationId xmlns:a16="http://schemas.microsoft.com/office/drawing/2014/main" id="{881E4276-CA23-4D32-979B-58FBAF01B23E}"/>
                </a:ext>
              </a:extLst>
            </p:cNvPr>
            <p:cNvSpPr txBox="1">
              <a:spLocks noChangeArrowheads="1"/>
            </p:cNvSpPr>
            <p:nvPr/>
          </p:nvSpPr>
          <p:spPr bwMode="auto">
            <a:xfrm>
              <a:off x="6505179" y="1821123"/>
              <a:ext cx="735012" cy="396875"/>
            </a:xfrm>
            <a:prstGeom prst="rect">
              <a:avLst/>
            </a:prstGeom>
            <a:noFill/>
            <a:ln w="12700">
              <a:noFill/>
              <a:miter lim="800000"/>
              <a:headEnd/>
              <a:tailEnd/>
            </a:ln>
          </p:spPr>
          <p:txBody>
            <a:bodyPr wrap="none">
              <a:spAutoFit/>
            </a:bodyPr>
            <a:lstStyle/>
            <a:p>
              <a:r>
                <a:rPr lang="en-US" sz="2000" b="1" dirty="0" err="1">
                  <a:latin typeface="Arial" charset="0"/>
                </a:rPr>
                <a:t>CMg</a:t>
              </a:r>
              <a:endParaRPr lang="en-US" sz="2000" b="1" dirty="0">
                <a:latin typeface="Arial" charset="0"/>
              </a:endParaRPr>
            </a:p>
          </p:txBody>
        </p:sp>
        <p:sp>
          <p:nvSpPr>
            <p:cNvPr id="32" name="Text Box 32">
              <a:extLst>
                <a:ext uri="{FF2B5EF4-FFF2-40B4-BE49-F238E27FC236}">
                  <a16:creationId xmlns:a16="http://schemas.microsoft.com/office/drawing/2014/main" id="{CDB3E65F-6EC9-473E-90FA-7F17CA4C2533}"/>
                </a:ext>
              </a:extLst>
            </p:cNvPr>
            <p:cNvSpPr txBox="1">
              <a:spLocks noChangeArrowheads="1"/>
            </p:cNvSpPr>
            <p:nvPr/>
          </p:nvSpPr>
          <p:spPr bwMode="auto">
            <a:xfrm>
              <a:off x="6601620" y="3511212"/>
              <a:ext cx="876300" cy="396875"/>
            </a:xfrm>
            <a:prstGeom prst="rect">
              <a:avLst/>
            </a:prstGeom>
            <a:noFill/>
            <a:ln w="12700">
              <a:noFill/>
              <a:miter lim="800000"/>
              <a:headEnd/>
              <a:tailEnd/>
            </a:ln>
          </p:spPr>
          <p:txBody>
            <a:bodyPr wrap="none">
              <a:spAutoFit/>
            </a:bodyPr>
            <a:lstStyle/>
            <a:p>
              <a:r>
                <a:rPr lang="en-US" sz="2000" b="1" dirty="0" err="1">
                  <a:latin typeface="Arial" charset="0"/>
                </a:rPr>
                <a:t>CTMe</a:t>
              </a:r>
              <a:endParaRPr lang="en-US" sz="2000" b="1" dirty="0">
                <a:latin typeface="Arial" charset="0"/>
              </a:endParaRPr>
            </a:p>
          </p:txBody>
        </p:sp>
        <p:sp>
          <p:nvSpPr>
            <p:cNvPr id="33" name="Text Box 33">
              <a:extLst>
                <a:ext uri="{FF2B5EF4-FFF2-40B4-BE49-F238E27FC236}">
                  <a16:creationId xmlns:a16="http://schemas.microsoft.com/office/drawing/2014/main" id="{DE224E0B-2A90-40FB-A057-1F5C7373C681}"/>
                </a:ext>
              </a:extLst>
            </p:cNvPr>
            <p:cNvSpPr txBox="1">
              <a:spLocks noChangeArrowheads="1"/>
            </p:cNvSpPr>
            <p:nvPr/>
          </p:nvSpPr>
          <p:spPr bwMode="auto">
            <a:xfrm>
              <a:off x="6550025" y="3950950"/>
              <a:ext cx="890588" cy="396875"/>
            </a:xfrm>
            <a:prstGeom prst="rect">
              <a:avLst/>
            </a:prstGeom>
            <a:noFill/>
            <a:ln w="12700">
              <a:noFill/>
              <a:miter lim="800000"/>
              <a:headEnd/>
              <a:tailEnd/>
            </a:ln>
          </p:spPr>
          <p:txBody>
            <a:bodyPr wrap="none">
              <a:spAutoFit/>
            </a:bodyPr>
            <a:lstStyle/>
            <a:p>
              <a:r>
                <a:rPr lang="en-US" sz="2000" b="1">
                  <a:latin typeface="Arial" charset="0"/>
                </a:rPr>
                <a:t>CVMe</a:t>
              </a:r>
            </a:p>
          </p:txBody>
        </p:sp>
        <p:sp>
          <p:nvSpPr>
            <p:cNvPr id="34" name="Text Box 34">
              <a:extLst>
                <a:ext uri="{FF2B5EF4-FFF2-40B4-BE49-F238E27FC236}">
                  <a16:creationId xmlns:a16="http://schemas.microsoft.com/office/drawing/2014/main" id="{5B545875-79DA-493F-880B-E1A07AEBF791}"/>
                </a:ext>
              </a:extLst>
            </p:cNvPr>
            <p:cNvSpPr txBox="1">
              <a:spLocks noChangeArrowheads="1"/>
            </p:cNvSpPr>
            <p:nvPr/>
          </p:nvSpPr>
          <p:spPr bwMode="auto">
            <a:xfrm>
              <a:off x="6593286" y="5191463"/>
              <a:ext cx="876300" cy="396875"/>
            </a:xfrm>
            <a:prstGeom prst="rect">
              <a:avLst/>
            </a:prstGeom>
            <a:noFill/>
            <a:ln w="12700">
              <a:noFill/>
              <a:miter lim="800000"/>
              <a:headEnd/>
              <a:tailEnd/>
            </a:ln>
          </p:spPr>
          <p:txBody>
            <a:bodyPr wrap="none">
              <a:spAutoFit/>
            </a:bodyPr>
            <a:lstStyle/>
            <a:p>
              <a:r>
                <a:rPr lang="en-US" sz="2000" b="1" dirty="0" err="1">
                  <a:latin typeface="Arial" charset="0"/>
                </a:rPr>
                <a:t>CFMe</a:t>
              </a:r>
              <a:endParaRPr lang="en-US" sz="2000" b="1" dirty="0">
                <a:latin typeface="Arial" charset="0"/>
              </a:endParaRPr>
            </a:p>
          </p:txBody>
        </p:sp>
        <p:sp>
          <p:nvSpPr>
            <p:cNvPr id="35" name="Line 35">
              <a:extLst>
                <a:ext uri="{FF2B5EF4-FFF2-40B4-BE49-F238E27FC236}">
                  <a16:creationId xmlns:a16="http://schemas.microsoft.com/office/drawing/2014/main" id="{EDB32CB8-4191-48A1-B17B-61B3333C7C12}"/>
                </a:ext>
              </a:extLst>
            </p:cNvPr>
            <p:cNvSpPr>
              <a:spLocks noChangeShapeType="1"/>
            </p:cNvSpPr>
            <p:nvPr/>
          </p:nvSpPr>
          <p:spPr bwMode="auto">
            <a:xfrm>
              <a:off x="4708525" y="4793913"/>
              <a:ext cx="0" cy="887412"/>
            </a:xfrm>
            <a:prstGeom prst="line">
              <a:avLst/>
            </a:prstGeom>
            <a:noFill/>
            <a:ln w="28575">
              <a:solidFill>
                <a:schemeClr val="tx1"/>
              </a:solidFill>
              <a:prstDash val="dash"/>
              <a:round/>
              <a:headEnd/>
              <a:tailEnd/>
            </a:ln>
          </p:spPr>
          <p:txBody>
            <a:bodyPr>
              <a:spAutoFit/>
            </a:bodyPr>
            <a:lstStyle/>
            <a:p>
              <a:endParaRPr lang="pt-BR"/>
            </a:p>
          </p:txBody>
        </p:sp>
      </p:grpSp>
    </p:spTree>
    <p:extLst>
      <p:ext uri="{BB962C8B-B14F-4D97-AF65-F5344CB8AC3E}">
        <p14:creationId xmlns:p14="http://schemas.microsoft.com/office/powerpoint/2010/main" val="3417283018"/>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067714AC-FD44-4CD2-876D-06800084890E}"/>
              </a:ext>
            </a:extLst>
          </p:cNvPr>
          <p:cNvSpPr>
            <a:spLocks noGrp="1"/>
          </p:cNvSpPr>
          <p:nvPr>
            <p:ph idx="1"/>
          </p:nvPr>
        </p:nvSpPr>
        <p:spPr>
          <a:xfrm>
            <a:off x="152400" y="437736"/>
            <a:ext cx="11833274" cy="3394472"/>
          </a:xfrm>
        </p:spPr>
        <p:txBody>
          <a:bodyPr/>
          <a:lstStyle/>
          <a:p>
            <a:pPr algn="just">
              <a:lnSpc>
                <a:spcPct val="90000"/>
              </a:lnSpc>
              <a:buClr>
                <a:schemeClr val="tx1"/>
              </a:buClr>
              <a:buSzPct val="84000"/>
            </a:pPr>
            <a:r>
              <a:rPr lang="pt-BR" sz="3000" dirty="0">
                <a:solidFill>
                  <a:schemeClr val="tx1"/>
                </a:solidFill>
              </a:rPr>
              <a:t>O formato em U das curvas de </a:t>
            </a:r>
            <a:r>
              <a:rPr lang="pt-BR" sz="3000" dirty="0" err="1">
                <a:solidFill>
                  <a:schemeClr val="tx1"/>
                </a:solidFill>
              </a:rPr>
              <a:t>CVMe</a:t>
            </a:r>
            <a:r>
              <a:rPr lang="pt-BR" sz="3000" dirty="0">
                <a:solidFill>
                  <a:schemeClr val="tx1"/>
                </a:solidFill>
              </a:rPr>
              <a:t>, </a:t>
            </a:r>
            <a:r>
              <a:rPr lang="pt-BR" sz="3000" dirty="0" err="1">
                <a:solidFill>
                  <a:schemeClr val="tx1"/>
                </a:solidFill>
              </a:rPr>
              <a:t>CTMe</a:t>
            </a:r>
            <a:r>
              <a:rPr lang="pt-BR" sz="3000" dirty="0">
                <a:solidFill>
                  <a:schemeClr val="tx1"/>
                </a:solidFill>
              </a:rPr>
              <a:t> e </a:t>
            </a:r>
            <a:r>
              <a:rPr lang="pt-BR" sz="3000" dirty="0" err="1">
                <a:solidFill>
                  <a:schemeClr val="tx1"/>
                </a:solidFill>
              </a:rPr>
              <a:t>CMg</a:t>
            </a:r>
            <a:r>
              <a:rPr lang="pt-BR" sz="3000" dirty="0">
                <a:solidFill>
                  <a:schemeClr val="tx1"/>
                </a:solidFill>
              </a:rPr>
              <a:t>  é explicado  pela lei dos rendimentos marginais decrescentes.</a:t>
            </a:r>
          </a:p>
          <a:p>
            <a:pPr algn="just">
              <a:lnSpc>
                <a:spcPct val="90000"/>
              </a:lnSpc>
              <a:buClr>
                <a:schemeClr val="tx1"/>
              </a:buClr>
              <a:buSzPct val="84000"/>
            </a:pPr>
            <a:r>
              <a:rPr lang="pt-BR" sz="3000" dirty="0">
                <a:solidFill>
                  <a:schemeClr val="tx1"/>
                </a:solidFill>
              </a:rPr>
              <a:t>A curva de </a:t>
            </a:r>
            <a:r>
              <a:rPr lang="pt-BR" sz="3000" dirty="0" err="1">
                <a:solidFill>
                  <a:schemeClr val="tx1"/>
                </a:solidFill>
              </a:rPr>
              <a:t>CFMe</a:t>
            </a:r>
            <a:r>
              <a:rPr lang="pt-BR" sz="3000" dirty="0">
                <a:solidFill>
                  <a:schemeClr val="tx1"/>
                </a:solidFill>
              </a:rPr>
              <a:t> é uma hipérbole, pois à medida que  a quantidade produzida aumenta, o custo fixo vai   sendo diluído, diminuindo seu valor  por  unidade, ou  seja, diminuindo o </a:t>
            </a:r>
            <a:r>
              <a:rPr lang="pt-BR" sz="3000" dirty="0" err="1">
                <a:solidFill>
                  <a:schemeClr val="tx1"/>
                </a:solidFill>
              </a:rPr>
              <a:t>CFMe</a:t>
            </a:r>
            <a:r>
              <a:rPr lang="pt-BR" sz="3000" dirty="0">
                <a:solidFill>
                  <a:schemeClr val="tx1"/>
                </a:solidFill>
              </a:rPr>
              <a:t>. Note então, que a diferença  entre o </a:t>
            </a:r>
            <a:r>
              <a:rPr lang="pt-BR" sz="3000" dirty="0" err="1">
                <a:solidFill>
                  <a:schemeClr val="tx1"/>
                </a:solidFill>
              </a:rPr>
              <a:t>CTMe</a:t>
            </a:r>
            <a:r>
              <a:rPr lang="pt-BR" sz="3000" dirty="0">
                <a:solidFill>
                  <a:schemeClr val="tx1"/>
                </a:solidFill>
              </a:rPr>
              <a:t> e o </a:t>
            </a:r>
            <a:r>
              <a:rPr lang="pt-BR" sz="3000" dirty="0" err="1">
                <a:solidFill>
                  <a:schemeClr val="tx1"/>
                </a:solidFill>
              </a:rPr>
              <a:t>CVMe</a:t>
            </a:r>
            <a:r>
              <a:rPr lang="pt-BR" sz="3000" dirty="0">
                <a:solidFill>
                  <a:schemeClr val="tx1"/>
                </a:solidFill>
              </a:rPr>
              <a:t> vai diminuindo com o aumento da quantidade produzida.</a:t>
            </a:r>
          </a:p>
          <a:p>
            <a:pPr algn="just">
              <a:lnSpc>
                <a:spcPct val="90000"/>
              </a:lnSpc>
              <a:buClr>
                <a:schemeClr val="tx1"/>
              </a:buClr>
              <a:buSzPct val="84000"/>
            </a:pPr>
            <a:r>
              <a:rPr lang="pt-BR" sz="3000" dirty="0">
                <a:solidFill>
                  <a:schemeClr val="tx1"/>
                </a:solidFill>
              </a:rPr>
              <a:t>A curva de custo marginal corta as curvas de custo   variável médio e custo total médio em seus respectivos pontos de mínimo, pois o custo marginal  é a variação no custo, dada uma variação na quantidade de forma que, somente quando este for  maior  do  que a média,  a  média estará crescendo.</a:t>
            </a:r>
          </a:p>
          <a:p>
            <a:pPr algn="just">
              <a:lnSpc>
                <a:spcPct val="90000"/>
              </a:lnSpc>
              <a:buClr>
                <a:schemeClr val="tx1"/>
              </a:buClr>
              <a:buSzPct val="101000"/>
            </a:pPr>
            <a:endParaRPr lang="pt-BR" sz="3000" dirty="0"/>
          </a:p>
          <a:p>
            <a:pPr>
              <a:buClr>
                <a:schemeClr val="tx1"/>
              </a:buClr>
              <a:buSzPct val="101000"/>
            </a:pPr>
            <a:endParaRPr lang="en-US" sz="3000" dirty="0"/>
          </a:p>
        </p:txBody>
      </p:sp>
    </p:spTree>
    <p:extLst>
      <p:ext uri="{BB962C8B-B14F-4D97-AF65-F5344CB8AC3E}">
        <p14:creationId xmlns:p14="http://schemas.microsoft.com/office/powerpoint/2010/main" val="2718915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F688C1A-6434-4927-B9E2-D6EB5A145F91}"/>
              </a:ext>
            </a:extLst>
          </p:cNvPr>
          <p:cNvSpPr>
            <a:spLocks noGrp="1"/>
          </p:cNvSpPr>
          <p:nvPr>
            <p:ph type="title"/>
          </p:nvPr>
        </p:nvSpPr>
        <p:spPr>
          <a:xfrm>
            <a:off x="152400" y="503881"/>
            <a:ext cx="6172200" cy="384571"/>
          </a:xfrm>
        </p:spPr>
        <p:txBody>
          <a:bodyPr/>
          <a:lstStyle/>
          <a:p>
            <a:pPr algn="l"/>
            <a:r>
              <a:rPr lang="pt-BR" sz="2800" b="1" dirty="0">
                <a:solidFill>
                  <a:schemeClr val="tx1"/>
                </a:solidFill>
              </a:rPr>
              <a:t>3) ANCINE - 2013</a:t>
            </a:r>
            <a:endParaRPr lang="en-US" sz="2800" b="1" dirty="0">
              <a:solidFill>
                <a:schemeClr val="tx1"/>
              </a:solidFill>
            </a:endParaRPr>
          </a:p>
        </p:txBody>
      </p:sp>
      <p:sp>
        <p:nvSpPr>
          <p:cNvPr id="5" name="Espaço Reservado para Conteúdo 2">
            <a:extLst>
              <a:ext uri="{FF2B5EF4-FFF2-40B4-BE49-F238E27FC236}">
                <a16:creationId xmlns:a16="http://schemas.microsoft.com/office/drawing/2014/main" id="{1D409253-4EA7-4670-9ECA-0DD6A16CC20D}"/>
              </a:ext>
            </a:extLst>
          </p:cNvPr>
          <p:cNvSpPr>
            <a:spLocks noGrp="1"/>
          </p:cNvSpPr>
          <p:nvPr>
            <p:ph idx="1"/>
          </p:nvPr>
        </p:nvSpPr>
        <p:spPr>
          <a:xfrm>
            <a:off x="152399" y="947008"/>
            <a:ext cx="11861409" cy="3394472"/>
          </a:xfrm>
        </p:spPr>
        <p:txBody>
          <a:bodyPr/>
          <a:lstStyle/>
          <a:p>
            <a:pPr algn="just">
              <a:buClr>
                <a:schemeClr val="tx1"/>
              </a:buClr>
            </a:pPr>
            <a:r>
              <a:rPr lang="pt-BR" sz="2600" dirty="0">
                <a:solidFill>
                  <a:schemeClr val="tx1"/>
                </a:solidFill>
              </a:rPr>
              <a:t>A função de  </a:t>
            </a:r>
            <a:r>
              <a:rPr lang="pt-BR" sz="2600" dirty="0" err="1">
                <a:solidFill>
                  <a:schemeClr val="tx1"/>
                </a:solidFill>
              </a:rPr>
              <a:t>producão</a:t>
            </a:r>
            <a:r>
              <a:rPr lang="pt-BR" sz="2600" dirty="0">
                <a:solidFill>
                  <a:schemeClr val="tx1"/>
                </a:solidFill>
              </a:rPr>
              <a:t>  </a:t>
            </a:r>
            <a:r>
              <a:rPr lang="pt-BR" sz="2600" dirty="0" err="1">
                <a:solidFill>
                  <a:schemeClr val="tx1"/>
                </a:solidFill>
              </a:rPr>
              <a:t>Cobb</a:t>
            </a:r>
            <a:r>
              <a:rPr lang="pt-BR" sz="2600" dirty="0">
                <a:solidFill>
                  <a:schemeClr val="tx1"/>
                </a:solidFill>
              </a:rPr>
              <a:t>-Douglas de uma firma e dada </a:t>
            </a:r>
            <a:r>
              <a:rPr lang="en-US" sz="2600" dirty="0">
                <a:solidFill>
                  <a:schemeClr val="tx1"/>
                </a:solidFill>
              </a:rPr>
              <a:t>por               </a:t>
            </a:r>
            <a:r>
              <a:rPr lang="el-GR" sz="2600" dirty="0">
                <a:solidFill>
                  <a:schemeClr val="tx1"/>
                </a:solidFill>
              </a:rPr>
              <a:t>, </a:t>
            </a:r>
            <a:r>
              <a:rPr lang="pt-BR" sz="2600" dirty="0">
                <a:solidFill>
                  <a:schemeClr val="tx1"/>
                </a:solidFill>
              </a:rPr>
              <a:t>               </a:t>
            </a:r>
            <a:r>
              <a:rPr lang="en-US" sz="2600" dirty="0" err="1">
                <a:solidFill>
                  <a:schemeClr val="tx1"/>
                </a:solidFill>
              </a:rPr>
              <a:t>em</a:t>
            </a:r>
            <a:r>
              <a:rPr lang="en-US" sz="2600" dirty="0">
                <a:solidFill>
                  <a:schemeClr val="tx1"/>
                </a:solidFill>
              </a:rPr>
              <a:t>  que Y </a:t>
            </a:r>
            <a:r>
              <a:rPr lang="en-US" sz="2600" dirty="0" err="1">
                <a:solidFill>
                  <a:schemeClr val="tx1"/>
                </a:solidFill>
              </a:rPr>
              <a:t>representa</a:t>
            </a:r>
            <a:r>
              <a:rPr lang="en-US" sz="2600" dirty="0">
                <a:solidFill>
                  <a:schemeClr val="tx1"/>
                </a:solidFill>
              </a:rPr>
              <a:t> a </a:t>
            </a:r>
            <a:r>
              <a:rPr lang="en-US" sz="2600" dirty="0" err="1">
                <a:solidFill>
                  <a:schemeClr val="tx1"/>
                </a:solidFill>
              </a:rPr>
              <a:t>quantidade</a:t>
            </a:r>
            <a:r>
              <a:rPr lang="en-US" sz="2600" dirty="0">
                <a:solidFill>
                  <a:schemeClr val="tx1"/>
                </a:solidFill>
              </a:rPr>
              <a:t> de </a:t>
            </a:r>
            <a:r>
              <a:rPr lang="en-US" sz="2600" dirty="0" err="1">
                <a:solidFill>
                  <a:schemeClr val="tx1"/>
                </a:solidFill>
              </a:rPr>
              <a:t>produto</a:t>
            </a:r>
            <a:r>
              <a:rPr lang="en-US" sz="2600" dirty="0">
                <a:solidFill>
                  <a:schemeClr val="tx1"/>
                </a:solidFill>
              </a:rPr>
              <a:t> que a </a:t>
            </a:r>
            <a:r>
              <a:rPr lang="pt-BR" sz="2600" dirty="0">
                <a:solidFill>
                  <a:schemeClr val="tx1"/>
                </a:solidFill>
              </a:rPr>
              <a:t>firma consegue produzir para diferentes quantidades de capital K e </a:t>
            </a:r>
            <a:r>
              <a:rPr lang="en-US" sz="2600" dirty="0" err="1">
                <a:solidFill>
                  <a:schemeClr val="tx1"/>
                </a:solidFill>
              </a:rPr>
              <a:t>trabalho</a:t>
            </a:r>
            <a:r>
              <a:rPr lang="en-US" sz="2600" dirty="0">
                <a:solidFill>
                  <a:schemeClr val="tx1"/>
                </a:solidFill>
              </a:rPr>
              <a:t> L.</a:t>
            </a:r>
          </a:p>
          <a:p>
            <a:pPr algn="just">
              <a:buClr>
                <a:schemeClr val="tx1"/>
              </a:buClr>
            </a:pPr>
            <a:r>
              <a:rPr lang="pt-BR" sz="2600" dirty="0">
                <a:solidFill>
                  <a:schemeClr val="tx1"/>
                </a:solidFill>
              </a:rPr>
              <a:t>Com base nessas </a:t>
            </a:r>
            <a:r>
              <a:rPr lang="pt-BR" sz="2600" dirty="0" err="1">
                <a:solidFill>
                  <a:schemeClr val="tx1"/>
                </a:solidFill>
              </a:rPr>
              <a:t>informacões</a:t>
            </a:r>
            <a:r>
              <a:rPr lang="pt-BR" sz="2600" dirty="0">
                <a:solidFill>
                  <a:schemeClr val="tx1"/>
                </a:solidFill>
              </a:rPr>
              <a:t>, julgue o item subsequente.</a:t>
            </a:r>
          </a:p>
          <a:p>
            <a:pPr algn="just">
              <a:buClr>
                <a:schemeClr val="tx1"/>
              </a:buClr>
            </a:pPr>
            <a:r>
              <a:rPr lang="pt-BR" sz="2600" b="1" dirty="0">
                <a:solidFill>
                  <a:schemeClr val="tx1"/>
                </a:solidFill>
              </a:rPr>
              <a:t>63</a:t>
            </a:r>
            <a:r>
              <a:rPr lang="pt-BR" sz="2600" dirty="0">
                <a:solidFill>
                  <a:schemeClr val="tx1"/>
                </a:solidFill>
              </a:rPr>
              <a:t> - Se α + β = 1, a </a:t>
            </a:r>
            <a:r>
              <a:rPr lang="pt-BR" sz="2600" dirty="0" err="1">
                <a:solidFill>
                  <a:schemeClr val="tx1"/>
                </a:solidFill>
              </a:rPr>
              <a:t>funcão</a:t>
            </a:r>
            <a:r>
              <a:rPr lang="pt-BR" sz="2600" dirty="0">
                <a:solidFill>
                  <a:schemeClr val="tx1"/>
                </a:solidFill>
              </a:rPr>
              <a:t> de </a:t>
            </a:r>
            <a:r>
              <a:rPr lang="pt-BR" sz="2600" dirty="0" err="1">
                <a:solidFill>
                  <a:schemeClr val="tx1"/>
                </a:solidFill>
              </a:rPr>
              <a:t>producão</a:t>
            </a:r>
            <a:r>
              <a:rPr lang="pt-BR" sz="2600" dirty="0">
                <a:solidFill>
                  <a:schemeClr val="tx1"/>
                </a:solidFill>
              </a:rPr>
              <a:t> apresenta retornos </a:t>
            </a:r>
            <a:r>
              <a:rPr lang="en-US" sz="2600" dirty="0" err="1">
                <a:solidFill>
                  <a:schemeClr val="tx1"/>
                </a:solidFill>
              </a:rPr>
              <a:t>constantes</a:t>
            </a:r>
            <a:r>
              <a:rPr lang="en-US" sz="2600" dirty="0">
                <a:solidFill>
                  <a:schemeClr val="tx1"/>
                </a:solidFill>
              </a:rPr>
              <a:t> de </a:t>
            </a:r>
            <a:r>
              <a:rPr lang="en-US" sz="2600" dirty="0" err="1">
                <a:solidFill>
                  <a:schemeClr val="tx1"/>
                </a:solidFill>
              </a:rPr>
              <a:t>escala</a:t>
            </a:r>
            <a:r>
              <a:rPr lang="en-US" sz="2600" dirty="0">
                <a:solidFill>
                  <a:schemeClr val="tx1"/>
                </a:solidFill>
              </a:rPr>
              <a:t>.</a:t>
            </a:r>
          </a:p>
          <a:p>
            <a:pPr>
              <a:buClr>
                <a:schemeClr val="tx1"/>
              </a:buClr>
            </a:pPr>
            <a:endParaRPr lang="en-US" sz="2600" dirty="0">
              <a:solidFill>
                <a:schemeClr val="tx1"/>
              </a:solidFill>
            </a:endParaRPr>
          </a:p>
        </p:txBody>
      </p:sp>
      <p:graphicFrame>
        <p:nvGraphicFramePr>
          <p:cNvPr id="6" name="Objeto 5">
            <a:extLst>
              <a:ext uri="{FF2B5EF4-FFF2-40B4-BE49-F238E27FC236}">
                <a16:creationId xmlns:a16="http://schemas.microsoft.com/office/drawing/2014/main" id="{DED038F8-7C31-4458-83DA-D6E3176FB195}"/>
              </a:ext>
            </a:extLst>
          </p:cNvPr>
          <p:cNvGraphicFramePr>
            <a:graphicFrameLocks noChangeAspect="1"/>
          </p:cNvGraphicFramePr>
          <p:nvPr>
            <p:extLst>
              <p:ext uri="{D42A27DB-BD31-4B8C-83A1-F6EECF244321}">
                <p14:modId xmlns:p14="http://schemas.microsoft.com/office/powerpoint/2010/main" val="889155970"/>
              </p:ext>
            </p:extLst>
          </p:nvPr>
        </p:nvGraphicFramePr>
        <p:xfrm>
          <a:off x="10285187" y="961076"/>
          <a:ext cx="1586723" cy="448114"/>
        </p:xfrm>
        <a:graphic>
          <a:graphicData uri="http://schemas.openxmlformats.org/presentationml/2006/ole">
            <mc:AlternateContent xmlns:mc="http://schemas.openxmlformats.org/markup-compatibility/2006">
              <mc:Choice xmlns:v="urn:schemas-microsoft-com:vml" Requires="v">
                <p:oleObj name="Equation" r:id="rId2" imgW="634680" imgH="190440" progId="Equation.DSMT4">
                  <p:embed/>
                </p:oleObj>
              </mc:Choice>
              <mc:Fallback>
                <p:oleObj name="Equation" r:id="rId2" imgW="634680" imgH="190440" progId="Equation.DSMT4">
                  <p:embed/>
                  <p:pic>
                    <p:nvPicPr>
                      <p:cNvPr id="6" name="Objeto 5">
                        <a:extLst>
                          <a:ext uri="{FF2B5EF4-FFF2-40B4-BE49-F238E27FC236}">
                            <a16:creationId xmlns:a16="http://schemas.microsoft.com/office/drawing/2014/main" id="{DED038F8-7C31-4458-83DA-D6E3176FB195}"/>
                          </a:ext>
                        </a:extLst>
                      </p:cNvPr>
                      <p:cNvPicPr/>
                      <p:nvPr/>
                    </p:nvPicPr>
                    <p:blipFill>
                      <a:blip r:embed="rId3"/>
                      <a:stretch>
                        <a:fillRect/>
                      </a:stretch>
                    </p:blipFill>
                    <p:spPr>
                      <a:xfrm>
                        <a:off x="10285187" y="961076"/>
                        <a:ext cx="1586723" cy="448114"/>
                      </a:xfrm>
                      <a:prstGeom prst="rect">
                        <a:avLst/>
                      </a:prstGeom>
                    </p:spPr>
                  </p:pic>
                </p:oleObj>
              </mc:Fallback>
            </mc:AlternateContent>
          </a:graphicData>
        </a:graphic>
      </p:graphicFrame>
      <p:sp>
        <p:nvSpPr>
          <p:cNvPr id="7" name="CaixaDeTexto 6">
            <a:extLst>
              <a:ext uri="{FF2B5EF4-FFF2-40B4-BE49-F238E27FC236}">
                <a16:creationId xmlns:a16="http://schemas.microsoft.com/office/drawing/2014/main" id="{A05488C8-F5B5-4419-A925-3F3B5FBE6915}"/>
              </a:ext>
            </a:extLst>
          </p:cNvPr>
          <p:cNvSpPr txBox="1"/>
          <p:nvPr/>
        </p:nvSpPr>
        <p:spPr>
          <a:xfrm>
            <a:off x="1607235" y="3344373"/>
            <a:ext cx="533400" cy="523220"/>
          </a:xfrm>
          <a:prstGeom prst="rect">
            <a:avLst/>
          </a:prstGeom>
          <a:noFill/>
        </p:spPr>
        <p:txBody>
          <a:bodyPr wrap="square" rtlCol="0">
            <a:spAutoFit/>
          </a:bodyPr>
          <a:lstStyle/>
          <a:p>
            <a:pPr algn="just"/>
            <a:r>
              <a:rPr lang="pt-BR" sz="2800" b="1" dirty="0">
                <a:solidFill>
                  <a:srgbClr val="FF0000"/>
                </a:solidFill>
              </a:rPr>
              <a:t>V</a:t>
            </a:r>
            <a:endParaRPr lang="en-US" sz="2800" b="1" dirty="0">
              <a:solidFill>
                <a:srgbClr val="FF0000"/>
              </a:solidFill>
            </a:endParaRPr>
          </a:p>
        </p:txBody>
      </p:sp>
    </p:spTree>
    <p:extLst>
      <p:ext uri="{BB962C8B-B14F-4D97-AF65-F5344CB8AC3E}">
        <p14:creationId xmlns:p14="http://schemas.microsoft.com/office/powerpoint/2010/main" val="33851919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tângulo 11">
            <a:extLst>
              <a:ext uri="{FF2B5EF4-FFF2-40B4-BE49-F238E27FC236}">
                <a16:creationId xmlns:a16="http://schemas.microsoft.com/office/drawing/2014/main" id="{3A8EAC68-EE32-4DCB-96BB-A9BD77A8E4DF}"/>
              </a:ext>
            </a:extLst>
          </p:cNvPr>
          <p:cNvSpPr/>
          <p:nvPr/>
        </p:nvSpPr>
        <p:spPr bwMode="auto">
          <a:xfrm>
            <a:off x="548639" y="5366222"/>
            <a:ext cx="6710289" cy="1455747"/>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4" name="Espaço Reservado para Conteúdo 2">
            <a:extLst>
              <a:ext uri="{FF2B5EF4-FFF2-40B4-BE49-F238E27FC236}">
                <a16:creationId xmlns:a16="http://schemas.microsoft.com/office/drawing/2014/main" id="{2A1C5052-D330-456D-A942-35236152C19C}"/>
              </a:ext>
            </a:extLst>
          </p:cNvPr>
          <p:cNvSpPr>
            <a:spLocks noGrp="1"/>
          </p:cNvSpPr>
          <p:nvPr>
            <p:ph idx="1"/>
          </p:nvPr>
        </p:nvSpPr>
        <p:spPr>
          <a:xfrm>
            <a:off x="76200" y="255568"/>
            <a:ext cx="11881338" cy="3394472"/>
          </a:xfrm>
        </p:spPr>
        <p:txBody>
          <a:bodyPr/>
          <a:lstStyle/>
          <a:p>
            <a:pPr algn="just">
              <a:spcBef>
                <a:spcPts val="600"/>
              </a:spcBef>
              <a:buClr>
                <a:schemeClr val="tx1"/>
              </a:buClr>
            </a:pPr>
            <a:r>
              <a:rPr lang="pt-BR" sz="2800" dirty="0">
                <a:solidFill>
                  <a:schemeClr val="tx1"/>
                </a:solidFill>
              </a:rPr>
              <a:t>Retornos constantes de escala acontecem quando o produto varia na mesma proporção da variação conjunta nos insumos. Logo, se K e L aumentam 20% e o produto aumenta 20%, temos retornos constantes de escala. </a:t>
            </a:r>
          </a:p>
          <a:p>
            <a:pPr algn="just">
              <a:spcBef>
                <a:spcPts val="600"/>
              </a:spcBef>
              <a:buClr>
                <a:schemeClr val="tx1"/>
              </a:buClr>
            </a:pPr>
            <a:r>
              <a:rPr lang="pt-BR" sz="2800" dirty="0">
                <a:solidFill>
                  <a:schemeClr val="tx1"/>
                </a:solidFill>
              </a:rPr>
              <a:t>No caso de uma função de produção </a:t>
            </a:r>
            <a:r>
              <a:rPr lang="pt-BR" sz="2800" dirty="0" err="1">
                <a:solidFill>
                  <a:schemeClr val="tx1"/>
                </a:solidFill>
              </a:rPr>
              <a:t>Cobb</a:t>
            </a:r>
            <a:r>
              <a:rPr lang="pt-BR" sz="2800" dirty="0">
                <a:solidFill>
                  <a:schemeClr val="tx1"/>
                </a:solidFill>
              </a:rPr>
              <a:t>-Douglas, o somatório dos expoentes definem se existem retornos constantes, crescentes ou decrescentes de escala.</a:t>
            </a:r>
          </a:p>
          <a:p>
            <a:pPr algn="just">
              <a:spcBef>
                <a:spcPts val="600"/>
              </a:spcBef>
              <a:buClr>
                <a:schemeClr val="tx1"/>
              </a:buClr>
            </a:pPr>
            <a:r>
              <a:rPr lang="pt-BR" sz="2800" dirty="0">
                <a:solidFill>
                  <a:schemeClr val="tx1"/>
                </a:solidFill>
              </a:rPr>
              <a:t>Seja </a:t>
            </a:r>
            <a:r>
              <a:rPr lang="pt-BR" sz="2800" dirty="0">
                <a:solidFill>
                  <a:schemeClr val="tx1"/>
                </a:solidFill>
                <a:latin typeface="Symbol" panose="05050102010706020507" pitchFamily="18" charset="2"/>
              </a:rPr>
              <a:t>l </a:t>
            </a:r>
            <a:r>
              <a:rPr lang="pt-BR" sz="2800" dirty="0">
                <a:solidFill>
                  <a:schemeClr val="tx1"/>
                </a:solidFill>
              </a:rPr>
              <a:t>uma constante positiva. Vejamos o que acontece com o produto quando ambos os fatores de produção são multiplicados por </a:t>
            </a:r>
            <a:r>
              <a:rPr lang="pt-BR" sz="2800" dirty="0">
                <a:solidFill>
                  <a:schemeClr val="tx1"/>
                </a:solidFill>
                <a:latin typeface="Symbol" panose="05050102010706020507" pitchFamily="18" charset="2"/>
              </a:rPr>
              <a:t>l.</a:t>
            </a:r>
          </a:p>
          <a:p>
            <a:pPr>
              <a:spcBef>
                <a:spcPts val="600"/>
              </a:spcBef>
              <a:buClr>
                <a:schemeClr val="tx1"/>
              </a:buClr>
            </a:pPr>
            <a:endParaRPr lang="en-US" sz="2800" dirty="0">
              <a:solidFill>
                <a:schemeClr val="tx1"/>
              </a:solidFill>
            </a:endParaRPr>
          </a:p>
        </p:txBody>
      </p:sp>
      <p:graphicFrame>
        <p:nvGraphicFramePr>
          <p:cNvPr id="5" name="Objeto 4">
            <a:extLst>
              <a:ext uri="{FF2B5EF4-FFF2-40B4-BE49-F238E27FC236}">
                <a16:creationId xmlns:a16="http://schemas.microsoft.com/office/drawing/2014/main" id="{4BB8F55B-09F3-4254-912B-981BF96E9428}"/>
              </a:ext>
            </a:extLst>
          </p:cNvPr>
          <p:cNvGraphicFramePr>
            <a:graphicFrameLocks noChangeAspect="1"/>
          </p:cNvGraphicFramePr>
          <p:nvPr>
            <p:extLst>
              <p:ext uri="{D42A27DB-BD31-4B8C-83A1-F6EECF244321}">
                <p14:modId xmlns:p14="http://schemas.microsoft.com/office/powerpoint/2010/main" val="3198554193"/>
              </p:ext>
            </p:extLst>
          </p:nvPr>
        </p:nvGraphicFramePr>
        <p:xfrm>
          <a:off x="535743" y="4437527"/>
          <a:ext cx="10230741" cy="802455"/>
        </p:xfrm>
        <a:graphic>
          <a:graphicData uri="http://schemas.openxmlformats.org/presentationml/2006/ole">
            <mc:AlternateContent xmlns:mc="http://schemas.openxmlformats.org/markup-compatibility/2006">
              <mc:Choice xmlns:v="urn:schemas-microsoft-com:vml" Requires="v">
                <p:oleObj name="Equation" r:id="rId2" imgW="3352680" imgH="279360" progId="Equation.DSMT4">
                  <p:embed/>
                </p:oleObj>
              </mc:Choice>
              <mc:Fallback>
                <p:oleObj name="Equation" r:id="rId2" imgW="3352680" imgH="279360" progId="Equation.DSMT4">
                  <p:embed/>
                  <p:pic>
                    <p:nvPicPr>
                      <p:cNvPr id="5" name="Objeto 4">
                        <a:extLst>
                          <a:ext uri="{FF2B5EF4-FFF2-40B4-BE49-F238E27FC236}">
                            <a16:creationId xmlns:a16="http://schemas.microsoft.com/office/drawing/2014/main" id="{4BB8F55B-09F3-4254-912B-981BF96E9428}"/>
                          </a:ext>
                        </a:extLst>
                      </p:cNvPr>
                      <p:cNvPicPr/>
                      <p:nvPr/>
                    </p:nvPicPr>
                    <p:blipFill>
                      <a:blip r:embed="rId3"/>
                      <a:stretch>
                        <a:fillRect/>
                      </a:stretch>
                    </p:blipFill>
                    <p:spPr>
                      <a:xfrm>
                        <a:off x="535743" y="4437527"/>
                        <a:ext cx="10230741" cy="802455"/>
                      </a:xfrm>
                      <a:prstGeom prst="rect">
                        <a:avLst/>
                      </a:prstGeom>
                      <a:solidFill>
                        <a:srgbClr val="F8F8F8"/>
                      </a:solidFill>
                      <a:ln>
                        <a:solidFill>
                          <a:schemeClr val="tx1"/>
                        </a:solidFill>
                      </a:ln>
                    </p:spPr>
                  </p:pic>
                </p:oleObj>
              </mc:Fallback>
            </mc:AlternateContent>
          </a:graphicData>
        </a:graphic>
      </p:graphicFrame>
      <p:graphicFrame>
        <p:nvGraphicFramePr>
          <p:cNvPr id="7" name="Objeto 6">
            <a:extLst>
              <a:ext uri="{FF2B5EF4-FFF2-40B4-BE49-F238E27FC236}">
                <a16:creationId xmlns:a16="http://schemas.microsoft.com/office/drawing/2014/main" id="{7FB2CB47-85BA-4F90-8419-EB2BA217E943}"/>
              </a:ext>
            </a:extLst>
          </p:cNvPr>
          <p:cNvGraphicFramePr>
            <a:graphicFrameLocks noChangeAspect="1"/>
          </p:cNvGraphicFramePr>
          <p:nvPr>
            <p:extLst>
              <p:ext uri="{D42A27DB-BD31-4B8C-83A1-F6EECF244321}">
                <p14:modId xmlns:p14="http://schemas.microsoft.com/office/powerpoint/2010/main" val="2223811535"/>
              </p:ext>
            </p:extLst>
          </p:nvPr>
        </p:nvGraphicFramePr>
        <p:xfrm>
          <a:off x="677063" y="5366222"/>
          <a:ext cx="1559698" cy="1455747"/>
        </p:xfrm>
        <a:graphic>
          <a:graphicData uri="http://schemas.openxmlformats.org/presentationml/2006/ole">
            <mc:AlternateContent xmlns:mc="http://schemas.openxmlformats.org/markup-compatibility/2006">
              <mc:Choice xmlns:v="urn:schemas-microsoft-com:vml" Requires="v">
                <p:oleObj name="Equation" r:id="rId4" imgW="888840" imgH="761760" progId="Equation.DSMT4">
                  <p:embed/>
                </p:oleObj>
              </mc:Choice>
              <mc:Fallback>
                <p:oleObj name="Equation" r:id="rId4" imgW="888840" imgH="761760" progId="Equation.DSMT4">
                  <p:embed/>
                  <p:pic>
                    <p:nvPicPr>
                      <p:cNvPr id="7" name="Objeto 6">
                        <a:extLst>
                          <a:ext uri="{FF2B5EF4-FFF2-40B4-BE49-F238E27FC236}">
                            <a16:creationId xmlns:a16="http://schemas.microsoft.com/office/drawing/2014/main" id="{7FB2CB47-85BA-4F90-8419-EB2BA217E943}"/>
                          </a:ext>
                        </a:extLst>
                      </p:cNvPr>
                      <p:cNvPicPr/>
                      <p:nvPr/>
                    </p:nvPicPr>
                    <p:blipFill>
                      <a:blip r:embed="rId5"/>
                      <a:stretch>
                        <a:fillRect/>
                      </a:stretch>
                    </p:blipFill>
                    <p:spPr>
                      <a:xfrm>
                        <a:off x="677063" y="5366222"/>
                        <a:ext cx="1559698" cy="1455747"/>
                      </a:xfrm>
                      <a:prstGeom prst="rect">
                        <a:avLst/>
                      </a:prstGeom>
                    </p:spPr>
                  </p:pic>
                </p:oleObj>
              </mc:Fallback>
            </mc:AlternateContent>
          </a:graphicData>
        </a:graphic>
      </p:graphicFrame>
      <p:sp>
        <p:nvSpPr>
          <p:cNvPr id="9" name="CaixaDeTexto 8">
            <a:extLst>
              <a:ext uri="{FF2B5EF4-FFF2-40B4-BE49-F238E27FC236}">
                <a16:creationId xmlns:a16="http://schemas.microsoft.com/office/drawing/2014/main" id="{5283D2BB-0B88-4D9A-9D33-C08B883DB520}"/>
              </a:ext>
            </a:extLst>
          </p:cNvPr>
          <p:cNvSpPr txBox="1"/>
          <p:nvPr/>
        </p:nvSpPr>
        <p:spPr>
          <a:xfrm>
            <a:off x="2328581" y="5299133"/>
            <a:ext cx="5782614" cy="1538883"/>
          </a:xfrm>
          <a:prstGeom prst="rect">
            <a:avLst/>
          </a:prstGeom>
          <a:noFill/>
        </p:spPr>
        <p:txBody>
          <a:bodyPr wrap="square" rtlCol="0">
            <a:spAutoFit/>
          </a:bodyPr>
          <a:lstStyle/>
          <a:p>
            <a:pPr>
              <a:spcBef>
                <a:spcPts val="600"/>
              </a:spcBef>
            </a:pPr>
            <a:r>
              <a:rPr lang="pt-BR" sz="2800" dirty="0"/>
              <a:t>Retornos constantes de escala</a:t>
            </a:r>
          </a:p>
          <a:p>
            <a:pPr>
              <a:spcBef>
                <a:spcPts val="600"/>
              </a:spcBef>
            </a:pPr>
            <a:r>
              <a:rPr lang="pt-BR" sz="2800" dirty="0"/>
              <a:t>Retornos crescentes de escala</a:t>
            </a:r>
          </a:p>
          <a:p>
            <a:pPr>
              <a:spcBef>
                <a:spcPts val="600"/>
              </a:spcBef>
            </a:pPr>
            <a:r>
              <a:rPr lang="pt-BR" sz="2800" dirty="0"/>
              <a:t>Retornos decrescentes de escala</a:t>
            </a:r>
            <a:endParaRPr lang="en-US" sz="2800" dirty="0"/>
          </a:p>
        </p:txBody>
      </p:sp>
    </p:spTree>
    <p:extLst>
      <p:ext uri="{BB962C8B-B14F-4D97-AF65-F5344CB8AC3E}">
        <p14:creationId xmlns:p14="http://schemas.microsoft.com/office/powerpoint/2010/main" val="28795642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6">
            <a:extLst>
              <a:ext uri="{FF2B5EF4-FFF2-40B4-BE49-F238E27FC236}">
                <a16:creationId xmlns:a16="http://schemas.microsoft.com/office/drawing/2014/main" id="{FA5DF827-C85E-4AEE-8479-A1959DFA1AF7}"/>
              </a:ext>
            </a:extLst>
          </p:cNvPr>
          <p:cNvSpPr>
            <a:spLocks noChangeShapeType="1"/>
          </p:cNvSpPr>
          <p:nvPr/>
        </p:nvSpPr>
        <p:spPr bwMode="auto">
          <a:xfrm>
            <a:off x="641291" y="940497"/>
            <a:ext cx="0" cy="4786588"/>
          </a:xfrm>
          <a:prstGeom prst="line">
            <a:avLst/>
          </a:prstGeom>
          <a:noFill/>
          <a:ln w="57150">
            <a:solidFill>
              <a:schemeClr val="tx1"/>
            </a:solidFill>
            <a:round/>
            <a:headEnd type="arrow" w="med" len="med"/>
            <a:tailEnd/>
          </a:ln>
        </p:spPr>
        <p:txBody>
          <a:bodyPr/>
          <a:lstStyle/>
          <a:p>
            <a:endParaRPr lang="pt-BR"/>
          </a:p>
        </p:txBody>
      </p:sp>
      <p:sp>
        <p:nvSpPr>
          <p:cNvPr id="7" name="Line 7">
            <a:extLst>
              <a:ext uri="{FF2B5EF4-FFF2-40B4-BE49-F238E27FC236}">
                <a16:creationId xmlns:a16="http://schemas.microsoft.com/office/drawing/2014/main" id="{97DA05BF-56C8-40D7-8F7F-95D78C39C692}"/>
              </a:ext>
            </a:extLst>
          </p:cNvPr>
          <p:cNvSpPr>
            <a:spLocks noChangeShapeType="1"/>
          </p:cNvSpPr>
          <p:nvPr/>
        </p:nvSpPr>
        <p:spPr bwMode="auto">
          <a:xfrm flipV="1">
            <a:off x="617035" y="5727085"/>
            <a:ext cx="5938508" cy="1782"/>
          </a:xfrm>
          <a:prstGeom prst="line">
            <a:avLst/>
          </a:prstGeom>
          <a:noFill/>
          <a:ln w="57150">
            <a:solidFill>
              <a:schemeClr val="tx1"/>
            </a:solidFill>
            <a:round/>
            <a:headEnd/>
            <a:tailEnd type="arrow" w="med" len="med"/>
          </a:ln>
        </p:spPr>
        <p:txBody>
          <a:bodyPr/>
          <a:lstStyle/>
          <a:p>
            <a:endParaRPr lang="pt-BR"/>
          </a:p>
        </p:txBody>
      </p:sp>
      <p:sp>
        <p:nvSpPr>
          <p:cNvPr id="8" name="CaixaDeTexto 7">
            <a:extLst>
              <a:ext uri="{FF2B5EF4-FFF2-40B4-BE49-F238E27FC236}">
                <a16:creationId xmlns:a16="http://schemas.microsoft.com/office/drawing/2014/main" id="{FFA1B03E-3AA2-4170-A81E-3845BC339A8A}"/>
              </a:ext>
            </a:extLst>
          </p:cNvPr>
          <p:cNvSpPr txBox="1"/>
          <p:nvPr/>
        </p:nvSpPr>
        <p:spPr>
          <a:xfrm>
            <a:off x="1645925" y="452733"/>
            <a:ext cx="3404377" cy="615553"/>
          </a:xfrm>
          <a:prstGeom prst="rect">
            <a:avLst/>
          </a:prstGeom>
          <a:solidFill>
            <a:srgbClr val="F8F8F8"/>
          </a:solidFill>
          <a:ln>
            <a:solidFill>
              <a:schemeClr val="tx1"/>
            </a:solidFill>
          </a:ln>
        </p:spPr>
        <p:txBody>
          <a:bodyPr wrap="square" rtlCol="0">
            <a:spAutoFit/>
          </a:bodyPr>
          <a:lstStyle/>
          <a:p>
            <a:r>
              <a:rPr lang="pt-BR" sz="3400" b="1" dirty="0">
                <a:latin typeface="+mn-lt"/>
              </a:rPr>
              <a:t>Adicionalmente</a:t>
            </a:r>
          </a:p>
        </p:txBody>
      </p:sp>
      <p:sp>
        <p:nvSpPr>
          <p:cNvPr id="9" name="CaixaDeTexto 8">
            <a:extLst>
              <a:ext uri="{FF2B5EF4-FFF2-40B4-BE49-F238E27FC236}">
                <a16:creationId xmlns:a16="http://schemas.microsoft.com/office/drawing/2014/main" id="{CB0E7F48-400A-4F9B-80B8-E44F5DF17E68}"/>
              </a:ext>
            </a:extLst>
          </p:cNvPr>
          <p:cNvSpPr txBox="1"/>
          <p:nvPr/>
        </p:nvSpPr>
        <p:spPr>
          <a:xfrm>
            <a:off x="70336" y="689318"/>
            <a:ext cx="872197" cy="584775"/>
          </a:xfrm>
          <a:prstGeom prst="rect">
            <a:avLst/>
          </a:prstGeom>
          <a:noFill/>
        </p:spPr>
        <p:txBody>
          <a:bodyPr wrap="square" rtlCol="0">
            <a:spAutoFit/>
          </a:bodyPr>
          <a:lstStyle/>
          <a:p>
            <a:r>
              <a:rPr lang="pt-BR" sz="3200" b="1" dirty="0"/>
              <a:t>K</a:t>
            </a:r>
          </a:p>
        </p:txBody>
      </p:sp>
      <p:sp>
        <p:nvSpPr>
          <p:cNvPr id="11" name="CaixaDeTexto 10">
            <a:extLst>
              <a:ext uri="{FF2B5EF4-FFF2-40B4-BE49-F238E27FC236}">
                <a16:creationId xmlns:a16="http://schemas.microsoft.com/office/drawing/2014/main" id="{7B8F1C24-7990-4D39-9187-A170B8951F9F}"/>
              </a:ext>
            </a:extLst>
          </p:cNvPr>
          <p:cNvSpPr txBox="1"/>
          <p:nvPr/>
        </p:nvSpPr>
        <p:spPr>
          <a:xfrm>
            <a:off x="6314051" y="5765415"/>
            <a:ext cx="872197" cy="584775"/>
          </a:xfrm>
          <a:prstGeom prst="rect">
            <a:avLst/>
          </a:prstGeom>
          <a:noFill/>
        </p:spPr>
        <p:txBody>
          <a:bodyPr wrap="square" rtlCol="0">
            <a:spAutoFit/>
          </a:bodyPr>
          <a:lstStyle/>
          <a:p>
            <a:r>
              <a:rPr lang="pt-BR" sz="3200" b="1" dirty="0"/>
              <a:t>L</a:t>
            </a:r>
          </a:p>
        </p:txBody>
      </p:sp>
      <p:sp>
        <p:nvSpPr>
          <p:cNvPr id="12" name="Arco 11">
            <a:extLst>
              <a:ext uri="{FF2B5EF4-FFF2-40B4-BE49-F238E27FC236}">
                <a16:creationId xmlns:a16="http://schemas.microsoft.com/office/drawing/2014/main" id="{5A5CC33E-A16C-4B51-8A77-846BFE9C5EA6}"/>
              </a:ext>
            </a:extLst>
          </p:cNvPr>
          <p:cNvSpPr/>
          <p:nvPr/>
        </p:nvSpPr>
        <p:spPr bwMode="auto">
          <a:xfrm rot="10800000">
            <a:off x="1294227" y="-1871004"/>
            <a:ext cx="8187362" cy="6874105"/>
          </a:xfrm>
          <a:prstGeom prst="arc">
            <a:avLst/>
          </a:prstGeom>
          <a:noFill/>
          <a:ln w="381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14" name="CaixaDeTexto 13">
            <a:extLst>
              <a:ext uri="{FF2B5EF4-FFF2-40B4-BE49-F238E27FC236}">
                <a16:creationId xmlns:a16="http://schemas.microsoft.com/office/drawing/2014/main" id="{D6FA02CF-A789-4959-B28E-CF13B40B0799}"/>
              </a:ext>
            </a:extLst>
          </p:cNvPr>
          <p:cNvSpPr txBox="1"/>
          <p:nvPr/>
        </p:nvSpPr>
        <p:spPr>
          <a:xfrm>
            <a:off x="5355104" y="4693928"/>
            <a:ext cx="1552130" cy="584775"/>
          </a:xfrm>
          <a:prstGeom prst="rect">
            <a:avLst/>
          </a:prstGeom>
          <a:noFill/>
        </p:spPr>
        <p:txBody>
          <a:bodyPr wrap="square" rtlCol="0">
            <a:spAutoFit/>
          </a:bodyPr>
          <a:lstStyle/>
          <a:p>
            <a:r>
              <a:rPr lang="pt-BR" sz="3200" dirty="0"/>
              <a:t>Q = 100</a:t>
            </a:r>
          </a:p>
        </p:txBody>
      </p:sp>
      <p:sp>
        <p:nvSpPr>
          <p:cNvPr id="15" name="CaixaDeTexto 14">
            <a:extLst>
              <a:ext uri="{FF2B5EF4-FFF2-40B4-BE49-F238E27FC236}">
                <a16:creationId xmlns:a16="http://schemas.microsoft.com/office/drawing/2014/main" id="{50C70234-6B05-4E44-9334-23C74DFDFFF2}"/>
              </a:ext>
            </a:extLst>
          </p:cNvPr>
          <p:cNvSpPr txBox="1"/>
          <p:nvPr/>
        </p:nvSpPr>
        <p:spPr>
          <a:xfrm>
            <a:off x="2288380" y="2315102"/>
            <a:ext cx="9584752" cy="584775"/>
          </a:xfrm>
          <a:prstGeom prst="rect">
            <a:avLst/>
          </a:prstGeom>
          <a:solidFill>
            <a:srgbClr val="F8F8F8"/>
          </a:solidFill>
          <a:ln>
            <a:solidFill>
              <a:schemeClr val="tx1"/>
            </a:solidFill>
          </a:ln>
        </p:spPr>
        <p:txBody>
          <a:bodyPr wrap="square" rtlCol="0">
            <a:spAutoFit/>
          </a:bodyPr>
          <a:lstStyle/>
          <a:p>
            <a:r>
              <a:rPr lang="pt-BR" sz="3200" b="1" dirty="0" err="1"/>
              <a:t>Isoquantas</a:t>
            </a:r>
            <a:r>
              <a:rPr lang="pt-BR" sz="3200" b="1" dirty="0"/>
              <a:t> Convexas</a:t>
            </a:r>
            <a:r>
              <a:rPr lang="pt-BR" sz="3200" dirty="0"/>
              <a:t>: a </a:t>
            </a:r>
            <a:r>
              <a:rPr lang="pt-BR" sz="3200" dirty="0" err="1"/>
              <a:t>TMgS</a:t>
            </a:r>
            <a:r>
              <a:rPr lang="pt-BR" sz="3200" dirty="0"/>
              <a:t> de K por L é decrescente</a:t>
            </a:r>
          </a:p>
        </p:txBody>
      </p:sp>
    </p:spTree>
    <p:extLst>
      <p:ext uri="{BB962C8B-B14F-4D97-AF65-F5344CB8AC3E}">
        <p14:creationId xmlns:p14="http://schemas.microsoft.com/office/powerpoint/2010/main" val="1988542309"/>
      </p:ext>
    </p:extLst>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D273CAD-655E-4B2B-A92A-F0D812F70519}"/>
              </a:ext>
            </a:extLst>
          </p:cNvPr>
          <p:cNvSpPr>
            <a:spLocks noGrp="1"/>
          </p:cNvSpPr>
          <p:nvPr>
            <p:ph type="title"/>
          </p:nvPr>
        </p:nvSpPr>
        <p:spPr>
          <a:xfrm>
            <a:off x="228600" y="595354"/>
            <a:ext cx="6172200" cy="857250"/>
          </a:xfrm>
        </p:spPr>
        <p:txBody>
          <a:bodyPr/>
          <a:lstStyle/>
          <a:p>
            <a:pPr algn="l"/>
            <a:r>
              <a:rPr lang="pt-BR" sz="2800" dirty="0">
                <a:solidFill>
                  <a:schemeClr val="tx1"/>
                </a:solidFill>
              </a:rPr>
              <a:t>4</a:t>
            </a:r>
            <a:r>
              <a:rPr lang="pt-BR" sz="2800" b="1" dirty="0">
                <a:solidFill>
                  <a:schemeClr val="tx1"/>
                </a:solidFill>
              </a:rPr>
              <a:t>) AFC – STN - 2005</a:t>
            </a:r>
            <a:br>
              <a:rPr lang="en-US" sz="2800" dirty="0">
                <a:solidFill>
                  <a:schemeClr val="tx1"/>
                </a:solidFill>
              </a:rPr>
            </a:br>
            <a:endParaRPr lang="en-US" sz="2800" dirty="0">
              <a:solidFill>
                <a:schemeClr val="tx1"/>
              </a:solidFill>
            </a:endParaRPr>
          </a:p>
        </p:txBody>
      </p:sp>
      <p:sp>
        <p:nvSpPr>
          <p:cNvPr id="5" name="Espaço Reservado para Conteúdo 5">
            <a:extLst>
              <a:ext uri="{FF2B5EF4-FFF2-40B4-BE49-F238E27FC236}">
                <a16:creationId xmlns:a16="http://schemas.microsoft.com/office/drawing/2014/main" id="{D144219C-3CCE-4A14-9A0C-6A5F0A941B2D}"/>
              </a:ext>
            </a:extLst>
          </p:cNvPr>
          <p:cNvSpPr>
            <a:spLocks noGrp="1"/>
          </p:cNvSpPr>
          <p:nvPr>
            <p:ph idx="1"/>
          </p:nvPr>
        </p:nvSpPr>
        <p:spPr>
          <a:xfrm>
            <a:off x="228600" y="1151025"/>
            <a:ext cx="11734800" cy="3394472"/>
          </a:xfrm>
        </p:spPr>
        <p:txBody>
          <a:bodyPr/>
          <a:lstStyle/>
          <a:p>
            <a:pPr marL="0" indent="0" algn="just">
              <a:buNone/>
            </a:pPr>
            <a:r>
              <a:rPr lang="pt-BR" sz="2600" dirty="0">
                <a:solidFill>
                  <a:schemeClr val="tx1"/>
                </a:solidFill>
              </a:rPr>
              <a:t>19 - Seja a função de produção dada pela seguinte expressão:</a:t>
            </a:r>
          </a:p>
          <a:p>
            <a:pPr marL="0" indent="0" algn="just">
              <a:buNone/>
            </a:pPr>
            <a:endParaRPr lang="pt-BR" sz="2600" dirty="0">
              <a:solidFill>
                <a:schemeClr val="tx1"/>
              </a:solidFill>
            </a:endParaRPr>
          </a:p>
          <a:p>
            <a:pPr algn="just">
              <a:buClr>
                <a:schemeClr val="tx1"/>
              </a:buClr>
              <a:buSzPct val="76000"/>
            </a:pPr>
            <a:r>
              <a:rPr lang="pt-BR" sz="2600" dirty="0">
                <a:solidFill>
                  <a:schemeClr val="tx1"/>
                </a:solidFill>
              </a:rPr>
              <a:t>Onde</a:t>
            </a:r>
            <a:endParaRPr lang="en-US" sz="2600" dirty="0">
              <a:solidFill>
                <a:schemeClr val="tx1"/>
              </a:solidFill>
            </a:endParaRPr>
          </a:p>
          <a:p>
            <a:pPr algn="just">
              <a:buClr>
                <a:schemeClr val="tx1"/>
              </a:buClr>
              <a:buSzPct val="76000"/>
            </a:pPr>
            <a:r>
              <a:rPr lang="pt-BR" sz="2600" dirty="0">
                <a:solidFill>
                  <a:schemeClr val="tx1"/>
                </a:solidFill>
              </a:rPr>
              <a:t>Q = produção;</a:t>
            </a:r>
            <a:endParaRPr lang="en-US" sz="2600" dirty="0">
              <a:solidFill>
                <a:schemeClr val="tx1"/>
              </a:solidFill>
            </a:endParaRPr>
          </a:p>
          <a:p>
            <a:pPr algn="just">
              <a:buClr>
                <a:schemeClr val="tx1"/>
              </a:buClr>
              <a:buSzPct val="76000"/>
            </a:pPr>
            <a:r>
              <a:rPr lang="pt-BR" sz="2600" dirty="0">
                <a:solidFill>
                  <a:schemeClr val="tx1"/>
                </a:solidFill>
              </a:rPr>
              <a:t>A e </a:t>
            </a:r>
            <a:r>
              <a:rPr lang="pt-BR" sz="2600" dirty="0">
                <a:solidFill>
                  <a:schemeClr val="tx1"/>
                </a:solidFill>
                <a:latin typeface="Symbol" panose="05050102010706020507" pitchFamily="18" charset="2"/>
              </a:rPr>
              <a:t>a</a:t>
            </a:r>
            <a:r>
              <a:rPr lang="pt-BR" sz="2600" dirty="0">
                <a:solidFill>
                  <a:schemeClr val="tx1"/>
                </a:solidFill>
              </a:rPr>
              <a:t> são constantes positivas;</a:t>
            </a:r>
            <a:endParaRPr lang="en-US" sz="2600" dirty="0">
              <a:solidFill>
                <a:schemeClr val="tx1"/>
              </a:solidFill>
            </a:endParaRPr>
          </a:p>
          <a:p>
            <a:pPr algn="just">
              <a:buClr>
                <a:schemeClr val="tx1"/>
              </a:buClr>
              <a:buSzPct val="76000"/>
            </a:pPr>
            <a:r>
              <a:rPr lang="pt-BR" sz="2600" dirty="0">
                <a:solidFill>
                  <a:schemeClr val="tx1"/>
                </a:solidFill>
              </a:rPr>
              <a:t>K = capital; L = trabalho.</a:t>
            </a:r>
            <a:endParaRPr lang="en-US" sz="2600" dirty="0">
              <a:solidFill>
                <a:schemeClr val="tx1"/>
              </a:solidFill>
            </a:endParaRPr>
          </a:p>
          <a:p>
            <a:pPr algn="just">
              <a:buClr>
                <a:schemeClr val="tx1"/>
              </a:buClr>
              <a:buSzPct val="76000"/>
            </a:pPr>
            <a:r>
              <a:rPr lang="pt-BR" sz="2600" dirty="0">
                <a:solidFill>
                  <a:schemeClr val="tx1"/>
                </a:solidFill>
              </a:rPr>
              <a:t>Considerando esta função de produção, os produtos marginal e médio em relação a K serão, respectivamente:</a:t>
            </a:r>
            <a:endParaRPr lang="en-US" sz="2600" dirty="0">
              <a:solidFill>
                <a:schemeClr val="tx1"/>
              </a:solidFill>
            </a:endParaRPr>
          </a:p>
          <a:p>
            <a:pPr algn="just">
              <a:buClr>
                <a:schemeClr val="tx1"/>
              </a:buClr>
              <a:buSzPct val="76000"/>
            </a:pPr>
            <a:endParaRPr lang="en-US" sz="2600" dirty="0">
              <a:solidFill>
                <a:schemeClr val="tx1"/>
              </a:solidFill>
            </a:endParaRPr>
          </a:p>
          <a:p>
            <a:pPr algn="just"/>
            <a:endParaRPr lang="en-US" sz="2600" dirty="0">
              <a:solidFill>
                <a:schemeClr val="tx1"/>
              </a:solidFill>
            </a:endParaRPr>
          </a:p>
        </p:txBody>
      </p:sp>
      <p:sp>
        <p:nvSpPr>
          <p:cNvPr id="6" name="Rectangle 3">
            <a:extLst>
              <a:ext uri="{FF2B5EF4-FFF2-40B4-BE49-F238E27FC236}">
                <a16:creationId xmlns:a16="http://schemas.microsoft.com/office/drawing/2014/main" id="{2F2624B4-F11C-4361-B5AC-F7066AFB474B}"/>
              </a:ext>
            </a:extLst>
          </p:cNvPr>
          <p:cNvSpPr>
            <a:spLocks noChangeArrowheads="1"/>
          </p:cNvSpPr>
          <p:nvPr/>
        </p:nvSpPr>
        <p:spPr bwMode="auto">
          <a:xfrm>
            <a:off x="25685" y="440606"/>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to 6">
            <a:extLst>
              <a:ext uri="{FF2B5EF4-FFF2-40B4-BE49-F238E27FC236}">
                <a16:creationId xmlns:a16="http://schemas.microsoft.com/office/drawing/2014/main" id="{AA6EE86D-3103-4AC7-9078-13F3F96F615E}"/>
              </a:ext>
            </a:extLst>
          </p:cNvPr>
          <p:cNvGraphicFramePr>
            <a:graphicFrameLocks noChangeAspect="1"/>
          </p:cNvGraphicFramePr>
          <p:nvPr>
            <p:extLst>
              <p:ext uri="{D42A27DB-BD31-4B8C-83A1-F6EECF244321}">
                <p14:modId xmlns:p14="http://schemas.microsoft.com/office/powerpoint/2010/main" val="3664215748"/>
              </p:ext>
            </p:extLst>
          </p:nvPr>
        </p:nvGraphicFramePr>
        <p:xfrm>
          <a:off x="941362" y="1671826"/>
          <a:ext cx="2237935" cy="559484"/>
        </p:xfrm>
        <a:graphic>
          <a:graphicData uri="http://schemas.openxmlformats.org/presentationml/2006/ole">
            <mc:AlternateContent xmlns:mc="http://schemas.openxmlformats.org/markup-compatibility/2006">
              <mc:Choice xmlns:v="urn:schemas-microsoft-com:vml" Requires="v">
                <p:oleObj name="Equation" r:id="rId2" imgW="914400" imgH="228600" progId="Equation.DSMT4">
                  <p:embed/>
                </p:oleObj>
              </mc:Choice>
              <mc:Fallback>
                <p:oleObj name="Equation" r:id="rId2" imgW="914400" imgH="228600" progId="Equation.DSMT4">
                  <p:embed/>
                  <p:pic>
                    <p:nvPicPr>
                      <p:cNvPr id="7" name="Objeto 6">
                        <a:extLst>
                          <a:ext uri="{FF2B5EF4-FFF2-40B4-BE49-F238E27FC236}">
                            <a16:creationId xmlns:a16="http://schemas.microsoft.com/office/drawing/2014/main" id="{AA6EE86D-3103-4AC7-9078-13F3F96F61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1362" y="1671826"/>
                        <a:ext cx="2237935" cy="559484"/>
                      </a:xfrm>
                      <a:prstGeom prst="rect">
                        <a:avLst/>
                      </a:prstGeom>
                      <a:noFill/>
                    </p:spPr>
                  </p:pic>
                </p:oleObj>
              </mc:Fallback>
            </mc:AlternateContent>
          </a:graphicData>
        </a:graphic>
      </p:graphicFrame>
    </p:spTree>
    <p:extLst>
      <p:ext uri="{BB962C8B-B14F-4D97-AF65-F5344CB8AC3E}">
        <p14:creationId xmlns:p14="http://schemas.microsoft.com/office/powerpoint/2010/main" val="4079054866"/>
      </p:ext>
    </p:extLst>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lipse 10">
            <a:extLst>
              <a:ext uri="{FF2B5EF4-FFF2-40B4-BE49-F238E27FC236}">
                <a16:creationId xmlns:a16="http://schemas.microsoft.com/office/drawing/2014/main" id="{A1319C21-54FD-4C71-AD2C-77A480A94226}"/>
              </a:ext>
            </a:extLst>
          </p:cNvPr>
          <p:cNvSpPr/>
          <p:nvPr/>
        </p:nvSpPr>
        <p:spPr>
          <a:xfrm>
            <a:off x="96127" y="570472"/>
            <a:ext cx="522849" cy="554795"/>
          </a:xfrm>
          <a:prstGeom prst="ellipse">
            <a:avLst/>
          </a:prstGeom>
          <a:solidFill>
            <a:srgbClr val="99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to 4">
            <a:extLst>
              <a:ext uri="{FF2B5EF4-FFF2-40B4-BE49-F238E27FC236}">
                <a16:creationId xmlns:a16="http://schemas.microsoft.com/office/drawing/2014/main" id="{7AF7B69F-5612-4A84-9096-BA22D53D61A9}"/>
              </a:ext>
            </a:extLst>
          </p:cNvPr>
          <p:cNvGraphicFramePr>
            <a:graphicFrameLocks noChangeAspect="1"/>
          </p:cNvGraphicFramePr>
          <p:nvPr>
            <p:extLst>
              <p:ext uri="{D42A27DB-BD31-4B8C-83A1-F6EECF244321}">
                <p14:modId xmlns:p14="http://schemas.microsoft.com/office/powerpoint/2010/main" val="2407025369"/>
              </p:ext>
            </p:extLst>
          </p:nvPr>
        </p:nvGraphicFramePr>
        <p:xfrm>
          <a:off x="845999" y="372348"/>
          <a:ext cx="3656332" cy="942828"/>
        </p:xfrm>
        <a:graphic>
          <a:graphicData uri="http://schemas.openxmlformats.org/presentationml/2006/ole">
            <mc:AlternateContent xmlns:mc="http://schemas.openxmlformats.org/markup-compatibility/2006">
              <mc:Choice xmlns:v="urn:schemas-microsoft-com:vml" Requires="v">
                <p:oleObj name="Equation" r:id="rId2" imgW="1511300" imgH="393700" progId="Equation.DSMT4">
                  <p:embed/>
                </p:oleObj>
              </mc:Choice>
              <mc:Fallback>
                <p:oleObj name="Equation" r:id="rId2" imgW="1511300" imgH="393700" progId="Equation.DSMT4">
                  <p:embed/>
                  <p:pic>
                    <p:nvPicPr>
                      <p:cNvPr id="5" name="Objeto 4">
                        <a:extLst>
                          <a:ext uri="{FF2B5EF4-FFF2-40B4-BE49-F238E27FC236}">
                            <a16:creationId xmlns:a16="http://schemas.microsoft.com/office/drawing/2014/main" id="{7AF7B69F-5612-4A84-9096-BA22D53D61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999" y="372348"/>
                        <a:ext cx="3656332" cy="942828"/>
                      </a:xfrm>
                      <a:prstGeom prst="rect">
                        <a:avLst/>
                      </a:prstGeom>
                      <a:noFill/>
                    </p:spPr>
                  </p:pic>
                </p:oleObj>
              </mc:Fallback>
            </mc:AlternateContent>
          </a:graphicData>
        </a:graphic>
      </p:graphicFrame>
      <p:graphicFrame>
        <p:nvGraphicFramePr>
          <p:cNvPr id="6" name="Objeto 5">
            <a:extLst>
              <a:ext uri="{FF2B5EF4-FFF2-40B4-BE49-F238E27FC236}">
                <a16:creationId xmlns:a16="http://schemas.microsoft.com/office/drawing/2014/main" id="{F33DAD36-22F7-468B-B9BC-06C95A3C5158}"/>
              </a:ext>
            </a:extLst>
          </p:cNvPr>
          <p:cNvGraphicFramePr>
            <a:graphicFrameLocks noChangeAspect="1"/>
          </p:cNvGraphicFramePr>
          <p:nvPr>
            <p:extLst>
              <p:ext uri="{D42A27DB-BD31-4B8C-83A1-F6EECF244321}">
                <p14:modId xmlns:p14="http://schemas.microsoft.com/office/powerpoint/2010/main" val="1594408395"/>
              </p:ext>
            </p:extLst>
          </p:nvPr>
        </p:nvGraphicFramePr>
        <p:xfrm>
          <a:off x="842501" y="1514496"/>
          <a:ext cx="2690509" cy="850845"/>
        </p:xfrm>
        <a:graphic>
          <a:graphicData uri="http://schemas.openxmlformats.org/presentationml/2006/ole">
            <mc:AlternateContent xmlns:mc="http://schemas.openxmlformats.org/markup-compatibility/2006">
              <mc:Choice xmlns:v="urn:schemas-microsoft-com:vml" Requires="v">
                <p:oleObj name="Equation" r:id="rId4" imgW="1117115" imgH="355446" progId="Equation.DSMT4">
                  <p:embed/>
                </p:oleObj>
              </mc:Choice>
              <mc:Fallback>
                <p:oleObj name="Equation" r:id="rId4" imgW="1117115" imgH="355446" progId="Equation.DSMT4">
                  <p:embed/>
                  <p:pic>
                    <p:nvPicPr>
                      <p:cNvPr id="6" name="Objeto 5">
                        <a:extLst>
                          <a:ext uri="{FF2B5EF4-FFF2-40B4-BE49-F238E27FC236}">
                            <a16:creationId xmlns:a16="http://schemas.microsoft.com/office/drawing/2014/main" id="{F33DAD36-22F7-468B-B9BC-06C95A3C515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2501" y="1514496"/>
                        <a:ext cx="2690509" cy="850845"/>
                      </a:xfrm>
                      <a:prstGeom prst="rect">
                        <a:avLst/>
                      </a:prstGeom>
                      <a:noFill/>
                    </p:spPr>
                  </p:pic>
                </p:oleObj>
              </mc:Fallback>
            </mc:AlternateContent>
          </a:graphicData>
        </a:graphic>
      </p:graphicFrame>
      <p:graphicFrame>
        <p:nvGraphicFramePr>
          <p:cNvPr id="7" name="Objeto 6">
            <a:extLst>
              <a:ext uri="{FF2B5EF4-FFF2-40B4-BE49-F238E27FC236}">
                <a16:creationId xmlns:a16="http://schemas.microsoft.com/office/drawing/2014/main" id="{CB83EB93-C9B7-47EC-8020-BD3AF075E629}"/>
              </a:ext>
            </a:extLst>
          </p:cNvPr>
          <p:cNvGraphicFramePr>
            <a:graphicFrameLocks noChangeAspect="1"/>
          </p:cNvGraphicFramePr>
          <p:nvPr>
            <p:extLst>
              <p:ext uri="{D42A27DB-BD31-4B8C-83A1-F6EECF244321}">
                <p14:modId xmlns:p14="http://schemas.microsoft.com/office/powerpoint/2010/main" val="2008378857"/>
              </p:ext>
            </p:extLst>
          </p:nvPr>
        </p:nvGraphicFramePr>
        <p:xfrm>
          <a:off x="838200" y="2718132"/>
          <a:ext cx="3311396" cy="942828"/>
        </p:xfrm>
        <a:graphic>
          <a:graphicData uri="http://schemas.openxmlformats.org/presentationml/2006/ole">
            <mc:AlternateContent xmlns:mc="http://schemas.openxmlformats.org/markup-compatibility/2006">
              <mc:Choice xmlns:v="urn:schemas-microsoft-com:vml" Requires="v">
                <p:oleObj name="Equation" r:id="rId6" imgW="1371600" imgH="393700" progId="Equation.DSMT4">
                  <p:embed/>
                </p:oleObj>
              </mc:Choice>
              <mc:Fallback>
                <p:oleObj name="Equation" r:id="rId6" imgW="1371600" imgH="393700" progId="Equation.DSMT4">
                  <p:embed/>
                  <p:pic>
                    <p:nvPicPr>
                      <p:cNvPr id="7" name="Objeto 6">
                        <a:extLst>
                          <a:ext uri="{FF2B5EF4-FFF2-40B4-BE49-F238E27FC236}">
                            <a16:creationId xmlns:a16="http://schemas.microsoft.com/office/drawing/2014/main" id="{CB83EB93-C9B7-47EC-8020-BD3AF075E62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2718132"/>
                        <a:ext cx="3311396" cy="942828"/>
                      </a:xfrm>
                      <a:prstGeom prst="rect">
                        <a:avLst/>
                      </a:prstGeom>
                      <a:noFill/>
                    </p:spPr>
                  </p:pic>
                </p:oleObj>
              </mc:Fallback>
            </mc:AlternateContent>
          </a:graphicData>
        </a:graphic>
      </p:graphicFrame>
      <p:graphicFrame>
        <p:nvGraphicFramePr>
          <p:cNvPr id="8" name="Objeto 7">
            <a:extLst>
              <a:ext uri="{FF2B5EF4-FFF2-40B4-BE49-F238E27FC236}">
                <a16:creationId xmlns:a16="http://schemas.microsoft.com/office/drawing/2014/main" id="{8F4413C0-E5E8-49EC-80F4-FDBAAB972834}"/>
              </a:ext>
            </a:extLst>
          </p:cNvPr>
          <p:cNvGraphicFramePr>
            <a:graphicFrameLocks noChangeAspect="1"/>
          </p:cNvGraphicFramePr>
          <p:nvPr>
            <p:extLst>
              <p:ext uri="{D42A27DB-BD31-4B8C-83A1-F6EECF244321}">
                <p14:modId xmlns:p14="http://schemas.microsoft.com/office/powerpoint/2010/main" val="2050963386"/>
              </p:ext>
            </p:extLst>
          </p:nvPr>
        </p:nvGraphicFramePr>
        <p:xfrm>
          <a:off x="838199" y="3893440"/>
          <a:ext cx="1494727" cy="735865"/>
        </p:xfrm>
        <a:graphic>
          <a:graphicData uri="http://schemas.openxmlformats.org/presentationml/2006/ole">
            <mc:AlternateContent xmlns:mc="http://schemas.openxmlformats.org/markup-compatibility/2006">
              <mc:Choice xmlns:v="urn:schemas-microsoft-com:vml" Requires="v">
                <p:oleObj name="Equation" r:id="rId8" imgW="622030" imgH="304668" progId="Equation.DSMT4">
                  <p:embed/>
                </p:oleObj>
              </mc:Choice>
              <mc:Fallback>
                <p:oleObj name="Equation" r:id="rId8" imgW="622030" imgH="304668" progId="Equation.DSMT4">
                  <p:embed/>
                  <p:pic>
                    <p:nvPicPr>
                      <p:cNvPr id="8" name="Objeto 7">
                        <a:extLst>
                          <a:ext uri="{FF2B5EF4-FFF2-40B4-BE49-F238E27FC236}">
                            <a16:creationId xmlns:a16="http://schemas.microsoft.com/office/drawing/2014/main" id="{8F4413C0-E5E8-49EC-80F4-FDBAAB97283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199" y="3893440"/>
                        <a:ext cx="1494727" cy="735865"/>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169542DE-0991-48E8-9C55-43FC53204B99}"/>
              </a:ext>
            </a:extLst>
          </p:cNvPr>
          <p:cNvGraphicFramePr>
            <a:graphicFrameLocks noChangeAspect="1"/>
          </p:cNvGraphicFramePr>
          <p:nvPr>
            <p:extLst>
              <p:ext uri="{D42A27DB-BD31-4B8C-83A1-F6EECF244321}">
                <p14:modId xmlns:p14="http://schemas.microsoft.com/office/powerpoint/2010/main" val="858360525"/>
              </p:ext>
            </p:extLst>
          </p:nvPr>
        </p:nvGraphicFramePr>
        <p:xfrm>
          <a:off x="838199" y="5106127"/>
          <a:ext cx="3012451" cy="942828"/>
        </p:xfrm>
        <a:graphic>
          <a:graphicData uri="http://schemas.openxmlformats.org/presentationml/2006/ole">
            <mc:AlternateContent xmlns:mc="http://schemas.openxmlformats.org/markup-compatibility/2006">
              <mc:Choice xmlns:v="urn:schemas-microsoft-com:vml" Requires="v">
                <p:oleObj name="Equation" r:id="rId10" imgW="1244600" imgH="393700" progId="Equation.DSMT4">
                  <p:embed/>
                </p:oleObj>
              </mc:Choice>
              <mc:Fallback>
                <p:oleObj name="Equation" r:id="rId10" imgW="1244600" imgH="393700" progId="Equation.DSMT4">
                  <p:embed/>
                  <p:pic>
                    <p:nvPicPr>
                      <p:cNvPr id="9" name="Objeto 8">
                        <a:extLst>
                          <a:ext uri="{FF2B5EF4-FFF2-40B4-BE49-F238E27FC236}">
                            <a16:creationId xmlns:a16="http://schemas.microsoft.com/office/drawing/2014/main" id="{169542DE-0991-48E8-9C55-43FC53204B9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8199" y="5106127"/>
                        <a:ext cx="3012451" cy="942828"/>
                      </a:xfrm>
                      <a:prstGeom prst="rect">
                        <a:avLst/>
                      </a:prstGeom>
                      <a:noFill/>
                    </p:spPr>
                  </p:pic>
                </p:oleObj>
              </mc:Fallback>
            </mc:AlternateContent>
          </a:graphicData>
        </a:graphic>
      </p:graphicFrame>
      <p:sp>
        <p:nvSpPr>
          <p:cNvPr id="10" name="Espaço Reservado para Conteúdo 2">
            <a:extLst>
              <a:ext uri="{FF2B5EF4-FFF2-40B4-BE49-F238E27FC236}">
                <a16:creationId xmlns:a16="http://schemas.microsoft.com/office/drawing/2014/main" id="{599128A2-6749-4387-B8EC-E27CFAFE9C9F}"/>
              </a:ext>
            </a:extLst>
          </p:cNvPr>
          <p:cNvSpPr>
            <a:spLocks noGrp="1"/>
          </p:cNvSpPr>
          <p:nvPr>
            <p:ph idx="1"/>
          </p:nvPr>
        </p:nvSpPr>
        <p:spPr>
          <a:xfrm>
            <a:off x="152400" y="559913"/>
            <a:ext cx="685800" cy="3394472"/>
          </a:xfrm>
        </p:spPr>
        <p:txBody>
          <a:bodyPr/>
          <a:lstStyle/>
          <a:p>
            <a:pPr marL="0" indent="0" algn="just">
              <a:buNone/>
            </a:pPr>
            <a:r>
              <a:rPr lang="en-US" sz="2600" dirty="0">
                <a:solidFill>
                  <a:schemeClr val="tx1"/>
                </a:solidFill>
              </a:rPr>
              <a:t>a)</a:t>
            </a:r>
          </a:p>
          <a:p>
            <a:pPr marL="0" indent="0" algn="just">
              <a:buNone/>
            </a:pPr>
            <a:endParaRPr lang="en-US" sz="2600" dirty="0">
              <a:solidFill>
                <a:schemeClr val="tx1"/>
              </a:solidFill>
            </a:endParaRPr>
          </a:p>
          <a:p>
            <a:pPr marL="0" indent="0" algn="just">
              <a:buNone/>
            </a:pPr>
            <a:r>
              <a:rPr lang="en-US" sz="2600" dirty="0">
                <a:solidFill>
                  <a:schemeClr val="tx1"/>
                </a:solidFill>
              </a:rPr>
              <a:t>b)</a:t>
            </a:r>
          </a:p>
          <a:p>
            <a:pPr marL="0" indent="0" algn="just">
              <a:buNone/>
            </a:pPr>
            <a:endParaRPr lang="en-US" sz="2600" dirty="0">
              <a:solidFill>
                <a:schemeClr val="tx1"/>
              </a:solidFill>
            </a:endParaRPr>
          </a:p>
          <a:p>
            <a:pPr marL="0" indent="0" algn="just">
              <a:buNone/>
            </a:pPr>
            <a:r>
              <a:rPr lang="en-US" sz="2600" dirty="0">
                <a:solidFill>
                  <a:schemeClr val="tx1"/>
                </a:solidFill>
              </a:rPr>
              <a:t>c)</a:t>
            </a:r>
          </a:p>
          <a:p>
            <a:pPr marL="0" indent="0" algn="just">
              <a:buNone/>
            </a:pPr>
            <a:endParaRPr lang="en-US" sz="2600" dirty="0">
              <a:solidFill>
                <a:schemeClr val="tx1"/>
              </a:solidFill>
            </a:endParaRPr>
          </a:p>
          <a:p>
            <a:pPr marL="0" indent="0" algn="just">
              <a:buNone/>
            </a:pPr>
            <a:r>
              <a:rPr lang="en-US" sz="2600" dirty="0">
                <a:solidFill>
                  <a:schemeClr val="tx1"/>
                </a:solidFill>
              </a:rPr>
              <a:t>d)</a:t>
            </a:r>
          </a:p>
          <a:p>
            <a:pPr marL="0" indent="0" algn="just">
              <a:buNone/>
            </a:pPr>
            <a:endParaRPr lang="en-US" sz="2600" dirty="0">
              <a:solidFill>
                <a:schemeClr val="tx1"/>
              </a:solidFill>
            </a:endParaRPr>
          </a:p>
          <a:p>
            <a:pPr marL="0" indent="0" algn="just">
              <a:buNone/>
            </a:pPr>
            <a:r>
              <a:rPr lang="en-US" sz="2600" dirty="0">
                <a:solidFill>
                  <a:schemeClr val="tx1"/>
                </a:solidFill>
              </a:rPr>
              <a:t>e)</a:t>
            </a:r>
          </a:p>
          <a:p>
            <a:pPr marL="0" indent="0" algn="just">
              <a:buNone/>
            </a:pPr>
            <a:endParaRPr lang="en-US" sz="2600" dirty="0">
              <a:solidFill>
                <a:schemeClr val="tx1"/>
              </a:solidFill>
            </a:endParaRPr>
          </a:p>
        </p:txBody>
      </p:sp>
    </p:spTree>
    <p:extLst>
      <p:ext uri="{BB962C8B-B14F-4D97-AF65-F5344CB8AC3E}">
        <p14:creationId xmlns:p14="http://schemas.microsoft.com/office/powerpoint/2010/main" val="8779072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469C9194-BA0F-4FD3-9594-9A94418ABE3F}"/>
              </a:ext>
            </a:extLst>
          </p:cNvPr>
          <p:cNvSpPr/>
          <p:nvPr/>
        </p:nvSpPr>
        <p:spPr bwMode="auto">
          <a:xfrm>
            <a:off x="152400" y="649381"/>
            <a:ext cx="2520462" cy="686966"/>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9" name="Retângulo 8">
            <a:extLst>
              <a:ext uri="{FF2B5EF4-FFF2-40B4-BE49-F238E27FC236}">
                <a16:creationId xmlns:a16="http://schemas.microsoft.com/office/drawing/2014/main" id="{58A57A8C-68DB-49F2-B33C-52A770AFAB24}"/>
              </a:ext>
            </a:extLst>
          </p:cNvPr>
          <p:cNvSpPr/>
          <p:nvPr/>
        </p:nvSpPr>
        <p:spPr bwMode="auto">
          <a:xfrm>
            <a:off x="8897815" y="2822831"/>
            <a:ext cx="1875696" cy="1446550"/>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8800" b="0" i="0" u="none" strike="noStrike" cap="none" normalizeH="0" baseline="0" dirty="0">
              <a:ln>
                <a:noFill/>
              </a:ln>
              <a:solidFill>
                <a:schemeClr val="tx1"/>
              </a:solidFill>
              <a:effectLst/>
              <a:latin typeface="Times New Roman" pitchFamily="18" charset="0"/>
            </a:endParaRPr>
          </a:p>
        </p:txBody>
      </p:sp>
      <p:sp>
        <p:nvSpPr>
          <p:cNvPr id="7" name="Retângulo 6">
            <a:extLst>
              <a:ext uri="{FF2B5EF4-FFF2-40B4-BE49-F238E27FC236}">
                <a16:creationId xmlns:a16="http://schemas.microsoft.com/office/drawing/2014/main" id="{75CE1B70-9D8F-428A-9284-655F043BAD72}"/>
              </a:ext>
            </a:extLst>
          </p:cNvPr>
          <p:cNvSpPr/>
          <p:nvPr/>
        </p:nvSpPr>
        <p:spPr bwMode="auto">
          <a:xfrm>
            <a:off x="178185" y="2979926"/>
            <a:ext cx="2058577" cy="1277273"/>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700" b="0" i="0" u="none" strike="noStrike" cap="none" normalizeH="0" baseline="0">
              <a:ln>
                <a:noFill/>
              </a:ln>
              <a:solidFill>
                <a:schemeClr val="tx1"/>
              </a:solidFill>
              <a:effectLst/>
              <a:latin typeface="Times New Roman" pitchFamily="18" charset="0"/>
            </a:endParaRPr>
          </a:p>
        </p:txBody>
      </p:sp>
      <p:sp>
        <p:nvSpPr>
          <p:cNvPr id="3" name="Retângulo 2">
            <a:extLst>
              <a:ext uri="{FF2B5EF4-FFF2-40B4-BE49-F238E27FC236}">
                <a16:creationId xmlns:a16="http://schemas.microsoft.com/office/drawing/2014/main" id="{A9728A0B-2DFA-4643-A6FF-C27C00BEC00A}"/>
              </a:ext>
            </a:extLst>
          </p:cNvPr>
          <p:cNvSpPr/>
          <p:nvPr/>
        </p:nvSpPr>
        <p:spPr bwMode="auto">
          <a:xfrm>
            <a:off x="10773510" y="1434823"/>
            <a:ext cx="1298914" cy="1277273"/>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700" b="0" i="0" u="none" strike="noStrike" cap="none" normalizeH="0" baseline="0">
              <a:ln>
                <a:noFill/>
              </a:ln>
              <a:solidFill>
                <a:schemeClr val="tx1"/>
              </a:solidFill>
              <a:effectLst/>
              <a:latin typeface="Times New Roman" pitchFamily="18" charset="0"/>
            </a:endParaRPr>
          </a:p>
        </p:txBody>
      </p:sp>
      <p:sp>
        <p:nvSpPr>
          <p:cNvPr id="2" name="Retângulo 1">
            <a:extLst>
              <a:ext uri="{FF2B5EF4-FFF2-40B4-BE49-F238E27FC236}">
                <a16:creationId xmlns:a16="http://schemas.microsoft.com/office/drawing/2014/main" id="{3277FDFA-B491-4FBB-BB44-14E7D28453C9}"/>
              </a:ext>
            </a:extLst>
          </p:cNvPr>
          <p:cNvSpPr/>
          <p:nvPr/>
        </p:nvSpPr>
        <p:spPr bwMode="auto">
          <a:xfrm>
            <a:off x="168812" y="1493442"/>
            <a:ext cx="4670474" cy="1277273"/>
          </a:xfrm>
          <a:prstGeom prst="rect">
            <a:avLst/>
          </a:prstGeom>
          <a:solidFill>
            <a:srgbClr val="F8F8F8"/>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700" b="0" i="0" u="none" strike="noStrike" cap="none" normalizeH="0" baseline="0">
              <a:ln>
                <a:noFill/>
              </a:ln>
              <a:solidFill>
                <a:schemeClr val="tx1"/>
              </a:solidFill>
              <a:effectLst/>
              <a:latin typeface="Times New Roman" pitchFamily="18" charset="0"/>
            </a:endParaRPr>
          </a:p>
        </p:txBody>
      </p:sp>
      <p:graphicFrame>
        <p:nvGraphicFramePr>
          <p:cNvPr id="5" name="Objeto 4">
            <a:extLst>
              <a:ext uri="{FF2B5EF4-FFF2-40B4-BE49-F238E27FC236}">
                <a16:creationId xmlns:a16="http://schemas.microsoft.com/office/drawing/2014/main" id="{F90D139A-7CA6-41E0-8411-446B746ABCDC}"/>
              </a:ext>
            </a:extLst>
          </p:cNvPr>
          <p:cNvGraphicFramePr>
            <a:graphicFrameLocks noChangeAspect="1"/>
          </p:cNvGraphicFramePr>
          <p:nvPr>
            <p:extLst>
              <p:ext uri="{D42A27DB-BD31-4B8C-83A1-F6EECF244321}">
                <p14:modId xmlns:p14="http://schemas.microsoft.com/office/powerpoint/2010/main" val="2083117648"/>
              </p:ext>
            </p:extLst>
          </p:nvPr>
        </p:nvGraphicFramePr>
        <p:xfrm>
          <a:off x="152400" y="639712"/>
          <a:ext cx="11903612" cy="3648822"/>
        </p:xfrm>
        <a:graphic>
          <a:graphicData uri="http://schemas.openxmlformats.org/presentationml/2006/ole">
            <mc:AlternateContent xmlns:mc="http://schemas.openxmlformats.org/markup-compatibility/2006">
              <mc:Choice xmlns:v="urn:schemas-microsoft-com:vml" Requires="v">
                <p:oleObj name="Equation" r:id="rId2" imgW="4305240" imgH="1206360" progId="Equation.DSMT4">
                  <p:embed/>
                </p:oleObj>
              </mc:Choice>
              <mc:Fallback>
                <p:oleObj name="Equation" r:id="rId2" imgW="4305240" imgH="1206360" progId="Equation.DSMT4">
                  <p:embed/>
                  <p:pic>
                    <p:nvPicPr>
                      <p:cNvPr id="5" name="Objeto 4">
                        <a:extLst>
                          <a:ext uri="{FF2B5EF4-FFF2-40B4-BE49-F238E27FC236}">
                            <a16:creationId xmlns:a16="http://schemas.microsoft.com/office/drawing/2014/main" id="{F90D139A-7CA6-41E0-8411-446B746ABCDC}"/>
                          </a:ext>
                        </a:extLst>
                      </p:cNvPr>
                      <p:cNvPicPr>
                        <a:picLocks noChangeAspect="1" noChangeArrowheads="1"/>
                      </p:cNvPicPr>
                      <p:nvPr/>
                    </p:nvPicPr>
                    <p:blipFill>
                      <a:blip r:embed="rId3"/>
                      <a:srcRect/>
                      <a:stretch>
                        <a:fillRect/>
                      </a:stretch>
                    </p:blipFill>
                    <p:spPr bwMode="auto">
                      <a:xfrm>
                        <a:off x="152400" y="639712"/>
                        <a:ext cx="11903612" cy="3648822"/>
                      </a:xfrm>
                      <a:prstGeom prst="rect">
                        <a:avLst/>
                      </a:prstGeom>
                      <a:noFill/>
                    </p:spPr>
                  </p:pic>
                </p:oleObj>
              </mc:Fallback>
            </mc:AlternateContent>
          </a:graphicData>
        </a:graphic>
      </p:graphicFrame>
    </p:spTree>
    <p:extLst>
      <p:ext uri="{BB962C8B-B14F-4D97-AF65-F5344CB8AC3E}">
        <p14:creationId xmlns:p14="http://schemas.microsoft.com/office/powerpoint/2010/main" val="201443981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3" grpId="0"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AB8D1452-672D-4B12-AA36-1B600F3E62B3}"/>
              </a:ext>
            </a:extLst>
          </p:cNvPr>
          <p:cNvSpPr>
            <a:spLocks noGrp="1"/>
          </p:cNvSpPr>
          <p:nvPr>
            <p:ph idx="1"/>
          </p:nvPr>
        </p:nvSpPr>
        <p:spPr>
          <a:xfrm>
            <a:off x="65682" y="274370"/>
            <a:ext cx="12004397" cy="4883150"/>
          </a:xfrm>
        </p:spPr>
        <p:txBody>
          <a:bodyPr/>
          <a:lstStyle/>
          <a:p>
            <a:pPr algn="just">
              <a:spcBef>
                <a:spcPts val="0"/>
              </a:spcBef>
              <a:buClr>
                <a:schemeClr val="tx1"/>
              </a:buClr>
              <a:buSzPct val="101000"/>
              <a:buFont typeface="Wingdings" panose="05000000000000000000" pitchFamily="2" charset="2"/>
              <a:buChar char="§"/>
            </a:pPr>
            <a:r>
              <a:rPr lang="pt-BR" sz="3400" b="1" dirty="0">
                <a:solidFill>
                  <a:schemeClr val="tx1"/>
                </a:solidFill>
              </a:rPr>
              <a:t>Teoria da Firma :</a:t>
            </a:r>
            <a:r>
              <a:rPr lang="pt-BR" dirty="0">
                <a:solidFill>
                  <a:schemeClr val="tx1"/>
                </a:solidFill>
              </a:rPr>
              <a:t>Teoria da Produção e Custos de Produção.</a:t>
            </a:r>
          </a:p>
          <a:p>
            <a:pPr algn="just">
              <a:spcBef>
                <a:spcPts val="0"/>
              </a:spcBef>
              <a:buClr>
                <a:schemeClr val="tx1"/>
              </a:buClr>
              <a:buSzPct val="101000"/>
              <a:buFont typeface="Wingdings" panose="05000000000000000000" pitchFamily="2" charset="2"/>
              <a:buChar char="§"/>
            </a:pPr>
            <a:endParaRPr lang="pt-BR" sz="1200" dirty="0">
              <a:solidFill>
                <a:schemeClr val="tx1"/>
              </a:solidFill>
            </a:endParaRPr>
          </a:p>
          <a:p>
            <a:pPr algn="just">
              <a:spcBef>
                <a:spcPts val="0"/>
              </a:spcBef>
              <a:buClr>
                <a:schemeClr val="tx1"/>
              </a:buClr>
              <a:buSzPct val="101000"/>
              <a:buFont typeface="Wingdings" panose="05000000000000000000" pitchFamily="2" charset="2"/>
              <a:buChar char="§"/>
            </a:pPr>
            <a:r>
              <a:rPr lang="pt-BR" b="1" dirty="0">
                <a:solidFill>
                  <a:schemeClr val="tx1"/>
                </a:solidFill>
              </a:rPr>
              <a:t>Curto Prazo </a:t>
            </a:r>
            <a:r>
              <a:rPr lang="pt-BR" b="1" dirty="0">
                <a:solidFill>
                  <a:schemeClr val="tx1"/>
                </a:solidFill>
                <a:latin typeface="Calibri" panose="020F0502020204030204" pitchFamily="34" charset="0"/>
                <a:cs typeface="Calibri" panose="020F0502020204030204" pitchFamily="34" charset="0"/>
              </a:rPr>
              <a:t>→</a:t>
            </a:r>
            <a:r>
              <a:rPr lang="pt-BR" dirty="0">
                <a:solidFill>
                  <a:schemeClr val="tx1"/>
                </a:solidFill>
              </a:rPr>
              <a:t> período de tempo em que um fator de produção é fixo (por exemplo, o estoque de capital).</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varia a produção e as produtividades, quando a firma decide produzir mais, contratando mais do fator variável (geralmente o trabalho), com o estoque de capital constante.</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Nesse caso, como variam os custos de produção (inverso das produtividades) ?</a:t>
            </a:r>
          </a:p>
          <a:p>
            <a:pPr lvl="1" algn="just">
              <a:spcBef>
                <a:spcPts val="0"/>
              </a:spcBef>
              <a:buClr>
                <a:schemeClr val="tx1"/>
              </a:buClr>
              <a:buSzPct val="101000"/>
              <a:buFont typeface="Wingdings" panose="05000000000000000000" pitchFamily="2" charset="2"/>
              <a:buChar char="§"/>
            </a:pPr>
            <a:endParaRPr lang="pt-BR" sz="600" dirty="0">
              <a:solidFill>
                <a:schemeClr val="tx1"/>
              </a:solidFill>
            </a:endParaRPr>
          </a:p>
          <a:p>
            <a:pPr algn="just">
              <a:spcBef>
                <a:spcPts val="0"/>
              </a:spcBef>
              <a:buClr>
                <a:schemeClr val="tx1"/>
              </a:buClr>
              <a:buSzPct val="101000"/>
              <a:buFont typeface="Wingdings" panose="05000000000000000000" pitchFamily="2" charset="2"/>
              <a:buChar char="§"/>
            </a:pPr>
            <a:r>
              <a:rPr lang="pt-BR" dirty="0">
                <a:solidFill>
                  <a:schemeClr val="tx1"/>
                </a:solidFill>
              </a:rPr>
              <a:t>Como regra geral, assumimos que vale a Lei dos Rendimentos Marginais Decrescentes (LRMD).</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Fixando K e aumentando L, em algum momento o produto tende e crescer à taxas decrescentes.</a:t>
            </a:r>
          </a:p>
          <a:p>
            <a:pPr algn="just">
              <a:spcBef>
                <a:spcPts val="0"/>
              </a:spcBef>
              <a:buClr>
                <a:schemeClr val="tx1"/>
              </a:buClr>
              <a:buSzPct val="101000"/>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24969001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AC3DC8E-534B-4E8E-895B-A8A73E84361C}"/>
              </a:ext>
            </a:extLst>
          </p:cNvPr>
          <p:cNvSpPr>
            <a:spLocks noGrp="1"/>
          </p:cNvSpPr>
          <p:nvPr>
            <p:ph type="title"/>
          </p:nvPr>
        </p:nvSpPr>
        <p:spPr>
          <a:xfrm>
            <a:off x="152400" y="1099629"/>
            <a:ext cx="11887200" cy="1499616"/>
          </a:xfrm>
        </p:spPr>
        <p:txBody>
          <a:bodyPr>
            <a:noAutofit/>
          </a:bodyPr>
          <a:lstStyle/>
          <a:p>
            <a:pPr algn="just"/>
            <a:r>
              <a:rPr lang="pt-BR" sz="2600" b="0" dirty="0">
                <a:solidFill>
                  <a:schemeClr val="tx1"/>
                </a:solidFill>
                <a:latin typeface="+mn-lt"/>
              </a:rPr>
              <a:t>101- Considere que determinada firma tenha a função de produção de  proporções fixas e que cada nível de produção exija uma combinação específica de trabalho e capital. Nessa situação, a taxa marginal de substituição  técnica  é  constante em todos os </a:t>
            </a:r>
            <a:r>
              <a:rPr lang="en-US" sz="2600" b="0" dirty="0" err="1">
                <a:solidFill>
                  <a:schemeClr val="tx1"/>
                </a:solidFill>
                <a:latin typeface="+mn-lt"/>
              </a:rPr>
              <a:t>pontos</a:t>
            </a:r>
            <a:r>
              <a:rPr lang="en-US" sz="2600" b="0" dirty="0">
                <a:solidFill>
                  <a:schemeClr val="tx1"/>
                </a:solidFill>
                <a:latin typeface="+mn-lt"/>
              </a:rPr>
              <a:t> da </a:t>
            </a:r>
            <a:r>
              <a:rPr lang="en-US" sz="2600" b="0" dirty="0" err="1">
                <a:solidFill>
                  <a:schemeClr val="tx1"/>
                </a:solidFill>
                <a:latin typeface="+mn-lt"/>
              </a:rPr>
              <a:t>isoquanta</a:t>
            </a:r>
            <a:r>
              <a:rPr lang="en-US" sz="2600" b="0" dirty="0">
                <a:solidFill>
                  <a:schemeClr val="tx1"/>
                </a:solidFill>
                <a:latin typeface="+mn-lt"/>
              </a:rPr>
              <a:t>.</a:t>
            </a:r>
          </a:p>
        </p:txBody>
      </p:sp>
      <p:sp>
        <p:nvSpPr>
          <p:cNvPr id="7" name="Título 1">
            <a:extLst>
              <a:ext uri="{FF2B5EF4-FFF2-40B4-BE49-F238E27FC236}">
                <a16:creationId xmlns:a16="http://schemas.microsoft.com/office/drawing/2014/main" id="{6D62C98C-0FCB-4DCE-AFE0-A488A9C010AA}"/>
              </a:ext>
            </a:extLst>
          </p:cNvPr>
          <p:cNvSpPr txBox="1">
            <a:spLocks/>
          </p:cNvSpPr>
          <p:nvPr/>
        </p:nvSpPr>
        <p:spPr bwMode="auto">
          <a:xfrm>
            <a:off x="152400" y="443372"/>
            <a:ext cx="61722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a:lstStyle>
          <a:p>
            <a:pPr algn="l"/>
            <a:r>
              <a:rPr lang="pt-BR" sz="2800" b="1" dirty="0"/>
              <a:t>5) Bacen - 2013</a:t>
            </a:r>
            <a:br>
              <a:rPr lang="en-US" sz="2800" dirty="0"/>
            </a:br>
            <a:endParaRPr lang="en-US" sz="2800" dirty="0"/>
          </a:p>
        </p:txBody>
      </p:sp>
      <p:sp>
        <p:nvSpPr>
          <p:cNvPr id="2" name="CaixaDeTexto 1">
            <a:extLst>
              <a:ext uri="{FF2B5EF4-FFF2-40B4-BE49-F238E27FC236}">
                <a16:creationId xmlns:a16="http://schemas.microsoft.com/office/drawing/2014/main" id="{EF3A77B7-7549-4237-8CC7-C9C689E757F8}"/>
              </a:ext>
            </a:extLst>
          </p:cNvPr>
          <p:cNvSpPr txBox="1"/>
          <p:nvPr/>
        </p:nvSpPr>
        <p:spPr>
          <a:xfrm>
            <a:off x="10367891" y="2066136"/>
            <a:ext cx="956603" cy="584775"/>
          </a:xfrm>
          <a:prstGeom prst="rect">
            <a:avLst/>
          </a:prstGeom>
          <a:noFill/>
        </p:spPr>
        <p:txBody>
          <a:bodyPr wrap="square" rtlCol="0">
            <a:spAutoFit/>
          </a:bodyPr>
          <a:lstStyle/>
          <a:p>
            <a:r>
              <a:rPr lang="pt-BR" sz="3200" b="1" dirty="0">
                <a:solidFill>
                  <a:srgbClr val="FF0000"/>
                </a:solidFill>
              </a:rPr>
              <a:t>E</a:t>
            </a:r>
          </a:p>
        </p:txBody>
      </p:sp>
      <p:sp>
        <p:nvSpPr>
          <p:cNvPr id="5" name="Espaço Reservado para Conteúdo 2">
            <a:extLst>
              <a:ext uri="{FF2B5EF4-FFF2-40B4-BE49-F238E27FC236}">
                <a16:creationId xmlns:a16="http://schemas.microsoft.com/office/drawing/2014/main" id="{DCC0A037-2A4F-4E11-B947-01131735D4A2}"/>
              </a:ext>
            </a:extLst>
          </p:cNvPr>
          <p:cNvSpPr>
            <a:spLocks noGrp="1"/>
          </p:cNvSpPr>
          <p:nvPr>
            <p:ph idx="1"/>
          </p:nvPr>
        </p:nvSpPr>
        <p:spPr>
          <a:xfrm>
            <a:off x="152399" y="2939114"/>
            <a:ext cx="11887199" cy="2911232"/>
          </a:xfrm>
        </p:spPr>
        <p:txBody>
          <a:bodyPr/>
          <a:lstStyle/>
          <a:p>
            <a:pPr algn="just">
              <a:buClr>
                <a:schemeClr val="tx1"/>
              </a:buClr>
              <a:buSzPct val="101000"/>
              <a:buFont typeface="Wingdings" panose="05000000000000000000" pitchFamily="2" charset="2"/>
              <a:buChar char="§"/>
            </a:pPr>
            <a:r>
              <a:rPr lang="pt-BR" sz="2800" dirty="0">
                <a:solidFill>
                  <a:schemeClr val="tx1"/>
                </a:solidFill>
              </a:rPr>
              <a:t>Uma </a:t>
            </a:r>
            <a:r>
              <a:rPr lang="pt-BR" sz="2800" dirty="0" err="1">
                <a:solidFill>
                  <a:schemeClr val="tx1"/>
                </a:solidFill>
              </a:rPr>
              <a:t>isoquanta</a:t>
            </a:r>
            <a:r>
              <a:rPr lang="pt-BR" sz="2800" dirty="0">
                <a:solidFill>
                  <a:schemeClr val="tx1"/>
                </a:solidFill>
              </a:rPr>
              <a:t> nos mostra todas as combinações de capital e trabalho que permitem um certo nível de produção. </a:t>
            </a:r>
          </a:p>
          <a:p>
            <a:pPr algn="just">
              <a:buClr>
                <a:schemeClr val="tx1"/>
              </a:buClr>
              <a:buSzPct val="101000"/>
              <a:buFont typeface="Wingdings" panose="05000000000000000000" pitchFamily="2" charset="2"/>
              <a:buChar char="§"/>
            </a:pPr>
            <a:r>
              <a:rPr lang="pt-BR" sz="2800" dirty="0">
                <a:solidFill>
                  <a:schemeClr val="tx1"/>
                </a:solidFill>
              </a:rPr>
              <a:t>Caso tenhamos uma função de produção de proporções fixas, </a:t>
            </a:r>
            <a:r>
              <a:rPr lang="pt-BR" sz="2800" b="1" dirty="0">
                <a:solidFill>
                  <a:schemeClr val="tx1"/>
                </a:solidFill>
              </a:rPr>
              <a:t>não há substituição entre capital e trabalho</a:t>
            </a:r>
            <a:r>
              <a:rPr lang="pt-BR" sz="2800" dirty="0">
                <a:solidFill>
                  <a:schemeClr val="tx1"/>
                </a:solidFill>
              </a:rPr>
              <a:t>. </a:t>
            </a:r>
          </a:p>
          <a:p>
            <a:pPr lvl="1" algn="just">
              <a:spcBef>
                <a:spcPts val="0"/>
              </a:spcBef>
              <a:buClr>
                <a:schemeClr val="tx1"/>
              </a:buClr>
              <a:buSzPct val="101000"/>
              <a:buFont typeface="Wingdings" panose="05000000000000000000" pitchFamily="2" charset="2"/>
              <a:buChar char="§"/>
            </a:pPr>
            <a:r>
              <a:rPr lang="pt-BR" b="1" dirty="0">
                <a:solidFill>
                  <a:schemeClr val="tx1"/>
                </a:solidFill>
              </a:rPr>
              <a:t>As </a:t>
            </a:r>
            <a:r>
              <a:rPr lang="pt-BR" b="1" dirty="0" err="1">
                <a:solidFill>
                  <a:schemeClr val="tx1"/>
                </a:solidFill>
              </a:rPr>
              <a:t>isoquantas</a:t>
            </a:r>
            <a:r>
              <a:rPr lang="pt-BR" b="1" dirty="0">
                <a:solidFill>
                  <a:schemeClr val="tx1"/>
                </a:solidFill>
              </a:rPr>
              <a:t> possuem o formato de “L”.</a:t>
            </a:r>
            <a:endParaRPr lang="en-US" b="1" dirty="0">
              <a:solidFill>
                <a:schemeClr val="tx1"/>
              </a:solidFill>
            </a:endParaRPr>
          </a:p>
        </p:txBody>
      </p:sp>
    </p:spTree>
    <p:extLst>
      <p:ext uri="{BB962C8B-B14F-4D97-AF65-F5344CB8AC3E}">
        <p14:creationId xmlns:p14="http://schemas.microsoft.com/office/powerpoint/2010/main" val="403736030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 calcmode="lin" valueType="num">
                                      <p:cBhvr additive="base">
                                        <p:cTn id="11"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5">
            <a:extLst>
              <a:ext uri="{FF2B5EF4-FFF2-40B4-BE49-F238E27FC236}">
                <a16:creationId xmlns:a16="http://schemas.microsoft.com/office/drawing/2014/main" id="{95ABA685-20B1-4711-A026-F28FE7ACA35D}"/>
              </a:ext>
            </a:extLst>
          </p:cNvPr>
          <p:cNvGraphicFramePr>
            <a:graphicFrameLocks noChangeAspect="1"/>
          </p:cNvGraphicFramePr>
          <p:nvPr>
            <p:extLst>
              <p:ext uri="{D42A27DB-BD31-4B8C-83A1-F6EECF244321}">
                <p14:modId xmlns:p14="http://schemas.microsoft.com/office/powerpoint/2010/main" val="3075124900"/>
              </p:ext>
            </p:extLst>
          </p:nvPr>
        </p:nvGraphicFramePr>
        <p:xfrm>
          <a:off x="5723298" y="1365841"/>
          <a:ext cx="3302560" cy="716173"/>
        </p:xfrm>
        <a:graphic>
          <a:graphicData uri="http://schemas.openxmlformats.org/presentationml/2006/ole">
            <mc:AlternateContent xmlns:mc="http://schemas.openxmlformats.org/markup-compatibility/2006">
              <mc:Choice xmlns:v="urn:schemas-microsoft-com:vml" Requires="v">
                <p:oleObj name="Equation" r:id="rId2" imgW="1168200" imgH="253800" progId="Equation.DSMT4">
                  <p:embed/>
                </p:oleObj>
              </mc:Choice>
              <mc:Fallback>
                <p:oleObj name="Equation" r:id="rId2" imgW="1168200" imgH="253800" progId="Equation.DSMT4">
                  <p:embed/>
                  <p:pic>
                    <p:nvPicPr>
                      <p:cNvPr id="5" name="Object 5">
                        <a:extLst>
                          <a:ext uri="{FF2B5EF4-FFF2-40B4-BE49-F238E27FC236}">
                            <a16:creationId xmlns:a16="http://schemas.microsoft.com/office/drawing/2014/main" id="{95ABA685-20B1-4711-A026-F28FE7ACA35D}"/>
                          </a:ext>
                        </a:extLst>
                      </p:cNvPr>
                      <p:cNvPicPr>
                        <a:picLocks noChangeAspect="1" noChangeArrowheads="1"/>
                      </p:cNvPicPr>
                      <p:nvPr/>
                    </p:nvPicPr>
                    <p:blipFill>
                      <a:blip r:embed="rId3"/>
                      <a:srcRect/>
                      <a:stretch>
                        <a:fillRect/>
                      </a:stretch>
                    </p:blipFill>
                    <p:spPr bwMode="auto">
                      <a:xfrm>
                        <a:off x="5723298" y="1365841"/>
                        <a:ext cx="3302560" cy="716173"/>
                      </a:xfrm>
                      <a:prstGeom prst="rect">
                        <a:avLst/>
                      </a:prstGeom>
                      <a:noFill/>
                    </p:spPr>
                  </p:pic>
                </p:oleObj>
              </mc:Fallback>
            </mc:AlternateContent>
          </a:graphicData>
        </a:graphic>
      </p:graphicFrame>
      <p:sp>
        <p:nvSpPr>
          <p:cNvPr id="7" name="CaixaDeTexto 6">
            <a:extLst>
              <a:ext uri="{FF2B5EF4-FFF2-40B4-BE49-F238E27FC236}">
                <a16:creationId xmlns:a16="http://schemas.microsoft.com/office/drawing/2014/main" id="{E018A18F-CB7C-4278-9FAF-D03DFFC1810D}"/>
              </a:ext>
            </a:extLst>
          </p:cNvPr>
          <p:cNvSpPr txBox="1"/>
          <p:nvPr/>
        </p:nvSpPr>
        <p:spPr>
          <a:xfrm>
            <a:off x="77803" y="415826"/>
            <a:ext cx="11964142" cy="4031873"/>
          </a:xfrm>
          <a:prstGeom prst="rect">
            <a:avLst/>
          </a:prstGeom>
          <a:noFill/>
          <a:ln>
            <a:noFill/>
          </a:ln>
        </p:spPr>
        <p:txBody>
          <a:bodyPr wrap="square" rtlCol="0">
            <a:spAutoFit/>
          </a:bodyPr>
          <a:lstStyle/>
          <a:p>
            <a:pPr marL="342900" indent="-342900" algn="just">
              <a:buFont typeface="Wingdings" panose="05000000000000000000" pitchFamily="2" charset="2"/>
              <a:buChar char="§"/>
            </a:pPr>
            <a:r>
              <a:rPr lang="pt-BR" sz="3200" dirty="0">
                <a:latin typeface="+mn-lt"/>
              </a:rPr>
              <a:t>A  função de produção que representa dois insumos que são complementares perfeitos é uma função de proporções fixas (função de Leontief) do tipo                            ,  onde  alfa  e  beta  são os coeficientes de proporcionalidade.</a:t>
            </a:r>
          </a:p>
          <a:p>
            <a:pPr marL="342900" indent="-342900" algn="just">
              <a:buFont typeface="Wingdings" panose="05000000000000000000" pitchFamily="2" charset="2"/>
              <a:buChar char="§"/>
            </a:pPr>
            <a:r>
              <a:rPr lang="pt-BR" sz="3200" dirty="0">
                <a:latin typeface="+mn-lt"/>
              </a:rPr>
              <a:t>Se alfa e beta são iguais a um, com 1K e 1L  pode-se produzir 1 unidade; com 1K e 1L, duas unidades,... </a:t>
            </a:r>
          </a:p>
          <a:p>
            <a:pPr marL="342900" indent="-342900" algn="just">
              <a:buFont typeface="Wingdings" panose="05000000000000000000" pitchFamily="2" charset="2"/>
              <a:buChar char="§"/>
            </a:pPr>
            <a:r>
              <a:rPr lang="pt-BR" sz="3200" dirty="0">
                <a:latin typeface="+mn-lt"/>
              </a:rPr>
              <a:t>Note que aumentar L sem aumentar K na mesma proporção não aumenta a produção.</a:t>
            </a:r>
          </a:p>
        </p:txBody>
      </p:sp>
    </p:spTree>
    <p:extLst>
      <p:ext uri="{BB962C8B-B14F-4D97-AF65-F5344CB8AC3E}">
        <p14:creationId xmlns:p14="http://schemas.microsoft.com/office/powerpoint/2010/main" val="1075049827"/>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a:extLst>
              <a:ext uri="{FF2B5EF4-FFF2-40B4-BE49-F238E27FC236}">
                <a16:creationId xmlns:a16="http://schemas.microsoft.com/office/drawing/2014/main" id="{66C0BAD4-478F-44E3-BCE3-558737D07732}"/>
              </a:ext>
            </a:extLst>
          </p:cNvPr>
          <p:cNvGrpSpPr/>
          <p:nvPr/>
        </p:nvGrpSpPr>
        <p:grpSpPr>
          <a:xfrm>
            <a:off x="562707" y="415874"/>
            <a:ext cx="5434599" cy="4753597"/>
            <a:chOff x="691846" y="3047998"/>
            <a:chExt cx="3675782" cy="3737021"/>
          </a:xfrm>
        </p:grpSpPr>
        <p:grpSp>
          <p:nvGrpSpPr>
            <p:cNvPr id="7" name="Group 41">
              <a:extLst>
                <a:ext uri="{FF2B5EF4-FFF2-40B4-BE49-F238E27FC236}">
                  <a16:creationId xmlns:a16="http://schemas.microsoft.com/office/drawing/2014/main" id="{8B63F515-2286-41BB-9C22-E78372A3FDC1}"/>
                </a:ext>
              </a:extLst>
            </p:cNvPr>
            <p:cNvGrpSpPr>
              <a:grpSpLocks/>
            </p:cNvGrpSpPr>
            <p:nvPr/>
          </p:nvGrpSpPr>
          <p:grpSpPr bwMode="auto">
            <a:xfrm>
              <a:off x="1434846" y="3537314"/>
              <a:ext cx="2341715" cy="2420660"/>
              <a:chOff x="1920" y="1196"/>
              <a:chExt cx="2036" cy="2124"/>
            </a:xfrm>
          </p:grpSpPr>
          <p:sp>
            <p:nvSpPr>
              <p:cNvPr id="32" name="Line 18">
                <a:extLst>
                  <a:ext uri="{FF2B5EF4-FFF2-40B4-BE49-F238E27FC236}">
                    <a16:creationId xmlns:a16="http://schemas.microsoft.com/office/drawing/2014/main" id="{CA80C5ED-E649-481D-9881-738F071DB28A}"/>
                  </a:ext>
                </a:extLst>
              </p:cNvPr>
              <p:cNvSpPr>
                <a:spLocks noChangeShapeType="1"/>
              </p:cNvSpPr>
              <p:nvPr/>
            </p:nvSpPr>
            <p:spPr bwMode="auto">
              <a:xfrm>
                <a:off x="1920" y="1196"/>
                <a:ext cx="0" cy="2124"/>
              </a:xfrm>
              <a:prstGeom prst="line">
                <a:avLst/>
              </a:prstGeom>
              <a:noFill/>
              <a:ln w="50800">
                <a:solidFill>
                  <a:schemeClr val="bg1">
                    <a:lumMod val="10000"/>
                  </a:schemeClr>
                </a:solidFill>
                <a:round/>
                <a:headEnd/>
                <a:tailEnd/>
              </a:ln>
            </p:spPr>
            <p:txBody>
              <a:bodyPr wrap="none" anchor="ctr"/>
              <a:lstStyle/>
              <a:p>
                <a:endParaRPr lang="pt-BR"/>
              </a:p>
            </p:txBody>
          </p:sp>
          <p:sp>
            <p:nvSpPr>
              <p:cNvPr id="33" name="Line 19">
                <a:extLst>
                  <a:ext uri="{FF2B5EF4-FFF2-40B4-BE49-F238E27FC236}">
                    <a16:creationId xmlns:a16="http://schemas.microsoft.com/office/drawing/2014/main" id="{7D630A34-A996-476D-92E4-92F6723A420B}"/>
                  </a:ext>
                </a:extLst>
              </p:cNvPr>
              <p:cNvSpPr>
                <a:spLocks noChangeShapeType="1"/>
              </p:cNvSpPr>
              <p:nvPr/>
            </p:nvSpPr>
            <p:spPr bwMode="auto">
              <a:xfrm>
                <a:off x="2544" y="1196"/>
                <a:ext cx="0" cy="1452"/>
              </a:xfrm>
              <a:prstGeom prst="line">
                <a:avLst/>
              </a:prstGeom>
              <a:noFill/>
              <a:ln w="50800">
                <a:solidFill>
                  <a:schemeClr val="bg1">
                    <a:lumMod val="10000"/>
                  </a:schemeClr>
                </a:solidFill>
                <a:round/>
                <a:headEnd/>
                <a:tailEnd/>
              </a:ln>
            </p:spPr>
            <p:txBody>
              <a:bodyPr wrap="none" anchor="ctr"/>
              <a:lstStyle/>
              <a:p>
                <a:endParaRPr lang="pt-BR"/>
              </a:p>
            </p:txBody>
          </p:sp>
          <p:sp>
            <p:nvSpPr>
              <p:cNvPr id="34" name="Line 20">
                <a:extLst>
                  <a:ext uri="{FF2B5EF4-FFF2-40B4-BE49-F238E27FC236}">
                    <a16:creationId xmlns:a16="http://schemas.microsoft.com/office/drawing/2014/main" id="{54F86060-8D61-44E3-B8BC-B84DBE93E1DF}"/>
                  </a:ext>
                </a:extLst>
              </p:cNvPr>
              <p:cNvSpPr>
                <a:spLocks noChangeShapeType="1"/>
              </p:cNvSpPr>
              <p:nvPr/>
            </p:nvSpPr>
            <p:spPr bwMode="auto">
              <a:xfrm>
                <a:off x="3176" y="1196"/>
                <a:ext cx="0" cy="828"/>
              </a:xfrm>
              <a:prstGeom prst="line">
                <a:avLst/>
              </a:prstGeom>
              <a:noFill/>
              <a:ln w="50800">
                <a:solidFill>
                  <a:schemeClr val="bg1">
                    <a:lumMod val="10000"/>
                  </a:schemeClr>
                </a:solidFill>
                <a:round/>
                <a:headEnd/>
                <a:tailEnd/>
              </a:ln>
            </p:spPr>
            <p:txBody>
              <a:bodyPr wrap="none" anchor="ctr"/>
              <a:lstStyle/>
              <a:p>
                <a:endParaRPr lang="pt-BR"/>
              </a:p>
            </p:txBody>
          </p:sp>
          <p:sp>
            <p:nvSpPr>
              <p:cNvPr id="35" name="Line 22">
                <a:extLst>
                  <a:ext uri="{FF2B5EF4-FFF2-40B4-BE49-F238E27FC236}">
                    <a16:creationId xmlns:a16="http://schemas.microsoft.com/office/drawing/2014/main" id="{7940B1E3-7F5C-4B55-B56D-993651F30BD2}"/>
                  </a:ext>
                </a:extLst>
              </p:cNvPr>
              <p:cNvSpPr>
                <a:spLocks noChangeShapeType="1"/>
              </p:cNvSpPr>
              <p:nvPr/>
            </p:nvSpPr>
            <p:spPr bwMode="auto">
              <a:xfrm>
                <a:off x="1928" y="3312"/>
                <a:ext cx="2028" cy="0"/>
              </a:xfrm>
              <a:prstGeom prst="line">
                <a:avLst/>
              </a:prstGeom>
              <a:noFill/>
              <a:ln w="50800">
                <a:solidFill>
                  <a:schemeClr val="bg1">
                    <a:lumMod val="10000"/>
                  </a:schemeClr>
                </a:solidFill>
                <a:round/>
                <a:headEnd/>
                <a:tailEnd/>
              </a:ln>
            </p:spPr>
            <p:txBody>
              <a:bodyPr wrap="none" anchor="ctr"/>
              <a:lstStyle/>
              <a:p>
                <a:endParaRPr lang="pt-BR"/>
              </a:p>
            </p:txBody>
          </p:sp>
          <p:sp>
            <p:nvSpPr>
              <p:cNvPr id="36" name="Line 23">
                <a:extLst>
                  <a:ext uri="{FF2B5EF4-FFF2-40B4-BE49-F238E27FC236}">
                    <a16:creationId xmlns:a16="http://schemas.microsoft.com/office/drawing/2014/main" id="{63B50F3A-DEFD-41FF-B3B2-96FF82D388BE}"/>
                  </a:ext>
                </a:extLst>
              </p:cNvPr>
              <p:cNvSpPr>
                <a:spLocks noChangeShapeType="1"/>
              </p:cNvSpPr>
              <p:nvPr/>
            </p:nvSpPr>
            <p:spPr bwMode="auto">
              <a:xfrm>
                <a:off x="2552" y="2640"/>
                <a:ext cx="1404" cy="0"/>
              </a:xfrm>
              <a:prstGeom prst="line">
                <a:avLst/>
              </a:prstGeom>
              <a:noFill/>
              <a:ln w="50800">
                <a:solidFill>
                  <a:schemeClr val="bg1">
                    <a:lumMod val="10000"/>
                  </a:schemeClr>
                </a:solidFill>
                <a:round/>
                <a:headEnd/>
                <a:tailEnd/>
              </a:ln>
            </p:spPr>
            <p:txBody>
              <a:bodyPr wrap="none" anchor="ctr"/>
              <a:lstStyle/>
              <a:p>
                <a:endParaRPr lang="pt-BR"/>
              </a:p>
            </p:txBody>
          </p:sp>
          <p:sp>
            <p:nvSpPr>
              <p:cNvPr id="37" name="Line 24">
                <a:extLst>
                  <a:ext uri="{FF2B5EF4-FFF2-40B4-BE49-F238E27FC236}">
                    <a16:creationId xmlns:a16="http://schemas.microsoft.com/office/drawing/2014/main" id="{E7043B7C-1AB4-4E14-9BCD-F85C78B1C1E8}"/>
                  </a:ext>
                </a:extLst>
              </p:cNvPr>
              <p:cNvSpPr>
                <a:spLocks noChangeShapeType="1"/>
              </p:cNvSpPr>
              <p:nvPr/>
            </p:nvSpPr>
            <p:spPr bwMode="auto">
              <a:xfrm>
                <a:off x="3176" y="2016"/>
                <a:ext cx="780" cy="0"/>
              </a:xfrm>
              <a:prstGeom prst="line">
                <a:avLst/>
              </a:prstGeom>
              <a:noFill/>
              <a:ln w="50800">
                <a:solidFill>
                  <a:schemeClr val="bg1">
                    <a:lumMod val="10000"/>
                  </a:schemeClr>
                </a:solidFill>
                <a:round/>
                <a:headEnd/>
                <a:tailEnd/>
              </a:ln>
            </p:spPr>
            <p:txBody>
              <a:bodyPr wrap="none" anchor="ctr"/>
              <a:lstStyle/>
              <a:p>
                <a:endParaRPr lang="pt-BR"/>
              </a:p>
            </p:txBody>
          </p:sp>
        </p:grpSp>
        <p:sp>
          <p:nvSpPr>
            <p:cNvPr id="8" name="Line 27">
              <a:extLst>
                <a:ext uri="{FF2B5EF4-FFF2-40B4-BE49-F238E27FC236}">
                  <a16:creationId xmlns:a16="http://schemas.microsoft.com/office/drawing/2014/main" id="{859132B6-8E17-4306-8F0F-83D4F06D0AE0}"/>
                </a:ext>
              </a:extLst>
            </p:cNvPr>
            <p:cNvSpPr>
              <a:spLocks noChangeShapeType="1"/>
            </p:cNvSpPr>
            <p:nvPr/>
          </p:nvSpPr>
          <p:spPr bwMode="auto">
            <a:xfrm>
              <a:off x="985135" y="3406252"/>
              <a:ext cx="0" cy="3004171"/>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9" name="Line 28">
              <a:extLst>
                <a:ext uri="{FF2B5EF4-FFF2-40B4-BE49-F238E27FC236}">
                  <a16:creationId xmlns:a16="http://schemas.microsoft.com/office/drawing/2014/main" id="{5A9E118E-2694-4EFB-A341-A6A65EE9BC75}"/>
                </a:ext>
              </a:extLst>
            </p:cNvPr>
            <p:cNvSpPr>
              <a:spLocks noChangeShapeType="1"/>
            </p:cNvSpPr>
            <p:nvPr/>
          </p:nvSpPr>
          <p:spPr bwMode="auto">
            <a:xfrm>
              <a:off x="981685" y="6414982"/>
              <a:ext cx="3039859"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0" name="Rectangle 29">
              <a:extLst>
                <a:ext uri="{FF2B5EF4-FFF2-40B4-BE49-F238E27FC236}">
                  <a16:creationId xmlns:a16="http://schemas.microsoft.com/office/drawing/2014/main" id="{995F824D-FC97-4C20-A98C-8CF2F437101E}"/>
                </a:ext>
              </a:extLst>
            </p:cNvPr>
            <p:cNvSpPr>
              <a:spLocks noChangeArrowheads="1"/>
            </p:cNvSpPr>
            <p:nvPr/>
          </p:nvSpPr>
          <p:spPr bwMode="auto">
            <a:xfrm>
              <a:off x="3997643" y="6424099"/>
              <a:ext cx="250455" cy="360920"/>
            </a:xfrm>
            <a:prstGeom prst="rect">
              <a:avLst/>
            </a:prstGeom>
            <a:noFill/>
            <a:ln w="12700">
              <a:noFill/>
              <a:miter lim="800000"/>
              <a:headEnd/>
              <a:tailEnd/>
            </a:ln>
          </p:spPr>
          <p:txBody>
            <a:bodyPr wrap="none" lIns="90488" tIns="44450" rIns="90488" bIns="44450">
              <a:spAutoFit/>
            </a:bodyPr>
            <a:lstStyle/>
            <a:p>
              <a:r>
                <a:rPr lang="pt-BR" b="1" dirty="0">
                  <a:latin typeface="Arial" charset="0"/>
                </a:rPr>
                <a:t>L</a:t>
              </a:r>
              <a:endParaRPr lang="en-US" b="1" dirty="0">
                <a:latin typeface="Arial" charset="0"/>
              </a:endParaRPr>
            </a:p>
          </p:txBody>
        </p:sp>
        <p:sp>
          <p:nvSpPr>
            <p:cNvPr id="11" name="Rectangle 30">
              <a:extLst>
                <a:ext uri="{FF2B5EF4-FFF2-40B4-BE49-F238E27FC236}">
                  <a16:creationId xmlns:a16="http://schemas.microsoft.com/office/drawing/2014/main" id="{70E32A3D-60F6-4AA8-A200-FEAD47E2FBB6}"/>
                </a:ext>
              </a:extLst>
            </p:cNvPr>
            <p:cNvSpPr>
              <a:spLocks noChangeArrowheads="1"/>
            </p:cNvSpPr>
            <p:nvPr/>
          </p:nvSpPr>
          <p:spPr bwMode="auto">
            <a:xfrm>
              <a:off x="868226" y="3047998"/>
              <a:ext cx="331772" cy="360920"/>
            </a:xfrm>
            <a:prstGeom prst="rect">
              <a:avLst/>
            </a:prstGeom>
            <a:noFill/>
            <a:ln w="12700">
              <a:noFill/>
              <a:miter lim="800000"/>
              <a:headEnd/>
              <a:tailEnd/>
            </a:ln>
          </p:spPr>
          <p:txBody>
            <a:bodyPr wrap="none" lIns="90488" tIns="44450" rIns="90488" bIns="44450">
              <a:spAutoFit/>
            </a:bodyPr>
            <a:lstStyle/>
            <a:p>
              <a:pPr algn="ctr"/>
              <a:r>
                <a:rPr lang="en-US" b="1" dirty="0">
                  <a:latin typeface="Arial" charset="0"/>
                </a:rPr>
                <a:t>K </a:t>
              </a:r>
            </a:p>
          </p:txBody>
        </p:sp>
        <p:sp>
          <p:nvSpPr>
            <p:cNvPr id="12" name="Rectangle 31">
              <a:extLst>
                <a:ext uri="{FF2B5EF4-FFF2-40B4-BE49-F238E27FC236}">
                  <a16:creationId xmlns:a16="http://schemas.microsoft.com/office/drawing/2014/main" id="{8FC4B577-6366-4CE6-B798-21698567E279}"/>
                </a:ext>
              </a:extLst>
            </p:cNvPr>
            <p:cNvSpPr>
              <a:spLocks noChangeArrowheads="1"/>
            </p:cNvSpPr>
            <p:nvPr/>
          </p:nvSpPr>
          <p:spPr bwMode="auto">
            <a:xfrm>
              <a:off x="2066057" y="6422960"/>
              <a:ext cx="233481" cy="282638"/>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2</a:t>
              </a:r>
            </a:p>
          </p:txBody>
        </p:sp>
        <p:sp>
          <p:nvSpPr>
            <p:cNvPr id="13" name="Rectangle 32">
              <a:extLst>
                <a:ext uri="{FF2B5EF4-FFF2-40B4-BE49-F238E27FC236}">
                  <a16:creationId xmlns:a16="http://schemas.microsoft.com/office/drawing/2014/main" id="{0C57264E-DF8C-4B1B-93C6-FA5A51E227C4}"/>
                </a:ext>
              </a:extLst>
            </p:cNvPr>
            <p:cNvSpPr>
              <a:spLocks noChangeArrowheads="1"/>
            </p:cNvSpPr>
            <p:nvPr/>
          </p:nvSpPr>
          <p:spPr bwMode="auto">
            <a:xfrm>
              <a:off x="2775926" y="6422960"/>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14" name="Rectangle 33">
              <a:extLst>
                <a:ext uri="{FF2B5EF4-FFF2-40B4-BE49-F238E27FC236}">
                  <a16:creationId xmlns:a16="http://schemas.microsoft.com/office/drawing/2014/main" id="{7788830D-F4E9-49D1-B79E-52AE6B42A92F}"/>
                </a:ext>
              </a:extLst>
            </p:cNvPr>
            <p:cNvSpPr>
              <a:spLocks noChangeArrowheads="1"/>
            </p:cNvSpPr>
            <p:nvPr/>
          </p:nvSpPr>
          <p:spPr bwMode="auto">
            <a:xfrm>
              <a:off x="3466019" y="6422960"/>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4</a:t>
              </a:r>
            </a:p>
          </p:txBody>
        </p:sp>
        <p:sp>
          <p:nvSpPr>
            <p:cNvPr id="15" name="Rectangle 34">
              <a:extLst>
                <a:ext uri="{FF2B5EF4-FFF2-40B4-BE49-F238E27FC236}">
                  <a16:creationId xmlns:a16="http://schemas.microsoft.com/office/drawing/2014/main" id="{FF5540B0-E72A-4139-A44C-77BF09E1E540}"/>
                </a:ext>
              </a:extLst>
            </p:cNvPr>
            <p:cNvSpPr>
              <a:spLocks noChangeArrowheads="1"/>
            </p:cNvSpPr>
            <p:nvPr/>
          </p:nvSpPr>
          <p:spPr bwMode="auto">
            <a:xfrm>
              <a:off x="1326731" y="6422960"/>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16" name="Rectangle 35">
              <a:extLst>
                <a:ext uri="{FF2B5EF4-FFF2-40B4-BE49-F238E27FC236}">
                  <a16:creationId xmlns:a16="http://schemas.microsoft.com/office/drawing/2014/main" id="{6608CA4D-4731-4E3D-B007-F57F56F86AF9}"/>
                </a:ext>
              </a:extLst>
            </p:cNvPr>
            <p:cNvSpPr>
              <a:spLocks noChangeArrowheads="1"/>
            </p:cNvSpPr>
            <p:nvPr/>
          </p:nvSpPr>
          <p:spPr bwMode="auto">
            <a:xfrm>
              <a:off x="691846" y="5741647"/>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17" name="Rectangle 36">
              <a:extLst>
                <a:ext uri="{FF2B5EF4-FFF2-40B4-BE49-F238E27FC236}">
                  <a16:creationId xmlns:a16="http://schemas.microsoft.com/office/drawing/2014/main" id="{C7CB0580-9D34-4C12-9BB8-5683AD252E19}"/>
                </a:ext>
              </a:extLst>
            </p:cNvPr>
            <p:cNvSpPr>
              <a:spLocks noChangeArrowheads="1"/>
            </p:cNvSpPr>
            <p:nvPr/>
          </p:nvSpPr>
          <p:spPr bwMode="auto">
            <a:xfrm>
              <a:off x="691846" y="5023653"/>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18" name="Rectangle 37">
              <a:extLst>
                <a:ext uri="{FF2B5EF4-FFF2-40B4-BE49-F238E27FC236}">
                  <a16:creationId xmlns:a16="http://schemas.microsoft.com/office/drawing/2014/main" id="{7423A768-4A16-452B-8B16-3770F9A2EBD8}"/>
                </a:ext>
              </a:extLst>
            </p:cNvPr>
            <p:cNvSpPr>
              <a:spLocks noChangeArrowheads="1"/>
            </p:cNvSpPr>
            <p:nvPr/>
          </p:nvSpPr>
          <p:spPr bwMode="auto">
            <a:xfrm>
              <a:off x="691846" y="4304522"/>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19" name="Rectangle 38">
              <a:extLst>
                <a:ext uri="{FF2B5EF4-FFF2-40B4-BE49-F238E27FC236}">
                  <a16:creationId xmlns:a16="http://schemas.microsoft.com/office/drawing/2014/main" id="{A82A399D-F83F-41D5-B839-3E724661A51D}"/>
                </a:ext>
              </a:extLst>
            </p:cNvPr>
            <p:cNvSpPr>
              <a:spLocks noChangeArrowheads="1"/>
            </p:cNvSpPr>
            <p:nvPr/>
          </p:nvSpPr>
          <p:spPr bwMode="auto">
            <a:xfrm>
              <a:off x="691846" y="3586529"/>
              <a:ext cx="233481" cy="282638"/>
            </a:xfrm>
            <a:prstGeom prst="rect">
              <a:avLst/>
            </a:prstGeom>
            <a:noFill/>
            <a:ln w="12700">
              <a:noFill/>
              <a:miter lim="800000"/>
              <a:headEnd/>
              <a:tailEnd/>
            </a:ln>
          </p:spPr>
          <p:txBody>
            <a:bodyPr wrap="none" lIns="90488" tIns="44450" rIns="90488" bIns="44450">
              <a:spAutoFit/>
            </a:bodyPr>
            <a:lstStyle/>
            <a:p>
              <a:r>
                <a:rPr lang="en-US" sz="2000" b="1" dirty="0">
                  <a:latin typeface="Arial" charset="0"/>
                </a:rPr>
                <a:t>4</a:t>
              </a:r>
            </a:p>
          </p:txBody>
        </p:sp>
        <p:sp>
          <p:nvSpPr>
            <p:cNvPr id="20" name="Rectangle 39">
              <a:extLst>
                <a:ext uri="{FF2B5EF4-FFF2-40B4-BE49-F238E27FC236}">
                  <a16:creationId xmlns:a16="http://schemas.microsoft.com/office/drawing/2014/main" id="{6D49BEBF-49D2-4F8E-8DB4-5BB292184E88}"/>
                </a:ext>
              </a:extLst>
            </p:cNvPr>
            <p:cNvSpPr>
              <a:spLocks noChangeArrowheads="1"/>
            </p:cNvSpPr>
            <p:nvPr/>
          </p:nvSpPr>
          <p:spPr bwMode="auto">
            <a:xfrm>
              <a:off x="788459" y="6422960"/>
              <a:ext cx="233481" cy="282638"/>
            </a:xfrm>
            <a:prstGeom prst="rect">
              <a:avLst/>
            </a:prstGeom>
            <a:noFill/>
            <a:ln w="12700">
              <a:noFill/>
              <a:miter lim="800000"/>
              <a:headEnd/>
              <a:tailEnd/>
            </a:ln>
          </p:spPr>
          <p:txBody>
            <a:bodyPr wrap="none" lIns="90488" tIns="44450" rIns="90488" bIns="44450">
              <a:spAutoFit/>
            </a:bodyPr>
            <a:lstStyle/>
            <a:p>
              <a:r>
                <a:rPr lang="en-US" sz="2000" b="1">
                  <a:latin typeface="Arial" charset="0"/>
                </a:rPr>
                <a:t>0</a:t>
              </a:r>
            </a:p>
          </p:txBody>
        </p:sp>
        <p:sp>
          <p:nvSpPr>
            <p:cNvPr id="21" name="CaixaDeTexto 20">
              <a:extLst>
                <a:ext uri="{FF2B5EF4-FFF2-40B4-BE49-F238E27FC236}">
                  <a16:creationId xmlns:a16="http://schemas.microsoft.com/office/drawing/2014/main" id="{CB388444-3702-4850-A20B-2984D62C2080}"/>
                </a:ext>
              </a:extLst>
            </p:cNvPr>
            <p:cNvSpPr txBox="1"/>
            <p:nvPr/>
          </p:nvSpPr>
          <p:spPr>
            <a:xfrm>
              <a:off x="3727120" y="5785884"/>
              <a:ext cx="588269" cy="350838"/>
            </a:xfrm>
            <a:prstGeom prst="rect">
              <a:avLst/>
            </a:prstGeom>
            <a:noFill/>
          </p:spPr>
          <p:txBody>
            <a:bodyPr wrap="square" rtlCol="0">
              <a:spAutoFit/>
            </a:bodyPr>
            <a:lstStyle/>
            <a:p>
              <a:r>
                <a:rPr lang="pt-BR" sz="2300" b="1" dirty="0"/>
                <a:t>Q=1</a:t>
              </a:r>
              <a:endParaRPr lang="en-US" sz="2300" b="1" dirty="0"/>
            </a:p>
          </p:txBody>
        </p:sp>
        <p:sp>
          <p:nvSpPr>
            <p:cNvPr id="22" name="CaixaDeTexto 21">
              <a:extLst>
                <a:ext uri="{FF2B5EF4-FFF2-40B4-BE49-F238E27FC236}">
                  <a16:creationId xmlns:a16="http://schemas.microsoft.com/office/drawing/2014/main" id="{1AFB4DBB-4EA2-4E8D-B7C5-1AEBAA634841}"/>
                </a:ext>
              </a:extLst>
            </p:cNvPr>
            <p:cNvSpPr txBox="1"/>
            <p:nvPr/>
          </p:nvSpPr>
          <p:spPr>
            <a:xfrm>
              <a:off x="3738655" y="4993899"/>
              <a:ext cx="606336" cy="350838"/>
            </a:xfrm>
            <a:prstGeom prst="rect">
              <a:avLst/>
            </a:prstGeom>
            <a:noFill/>
          </p:spPr>
          <p:txBody>
            <a:bodyPr wrap="square" rtlCol="0">
              <a:spAutoFit/>
            </a:bodyPr>
            <a:lstStyle/>
            <a:p>
              <a:r>
                <a:rPr lang="pt-BR" sz="2300" b="1" dirty="0"/>
                <a:t>Q=2</a:t>
              </a:r>
              <a:endParaRPr lang="en-US" sz="2300" b="1" dirty="0"/>
            </a:p>
          </p:txBody>
        </p:sp>
        <p:sp>
          <p:nvSpPr>
            <p:cNvPr id="23" name="CaixaDeTexto 22">
              <a:extLst>
                <a:ext uri="{FF2B5EF4-FFF2-40B4-BE49-F238E27FC236}">
                  <a16:creationId xmlns:a16="http://schemas.microsoft.com/office/drawing/2014/main" id="{1CAE5ADF-F588-4EE0-8946-4F402B227C67}"/>
                </a:ext>
              </a:extLst>
            </p:cNvPr>
            <p:cNvSpPr txBox="1"/>
            <p:nvPr/>
          </p:nvSpPr>
          <p:spPr>
            <a:xfrm>
              <a:off x="3719657" y="4265529"/>
              <a:ext cx="647971" cy="701676"/>
            </a:xfrm>
            <a:prstGeom prst="rect">
              <a:avLst/>
            </a:prstGeom>
            <a:noFill/>
          </p:spPr>
          <p:txBody>
            <a:bodyPr wrap="square" rtlCol="0">
              <a:spAutoFit/>
            </a:bodyPr>
            <a:lstStyle/>
            <a:p>
              <a:r>
                <a:rPr lang="pt-BR" sz="2600" b="1" dirty="0"/>
                <a:t>Q=3</a:t>
              </a:r>
            </a:p>
            <a:p>
              <a:endParaRPr lang="en-US" sz="2600" b="1" dirty="0"/>
            </a:p>
          </p:txBody>
        </p:sp>
        <p:cxnSp>
          <p:nvCxnSpPr>
            <p:cNvPr id="24" name="Conector reto 23">
              <a:extLst>
                <a:ext uri="{FF2B5EF4-FFF2-40B4-BE49-F238E27FC236}">
                  <a16:creationId xmlns:a16="http://schemas.microsoft.com/office/drawing/2014/main" id="{D8B0CD0C-39E4-4F5C-BFDE-F9246C304D81}"/>
                </a:ext>
              </a:extLst>
            </p:cNvPr>
            <p:cNvCxnSpPr/>
            <p:nvPr/>
          </p:nvCxnSpPr>
          <p:spPr bwMode="auto">
            <a:xfrm>
              <a:off x="1434846" y="5957974"/>
              <a:ext cx="0" cy="452449"/>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5" name="Conector reto 24">
              <a:extLst>
                <a:ext uri="{FF2B5EF4-FFF2-40B4-BE49-F238E27FC236}">
                  <a16:creationId xmlns:a16="http://schemas.microsoft.com/office/drawing/2014/main" id="{2C7815A9-6E73-4DF9-AE90-1D7429C4D63D}"/>
                </a:ext>
              </a:extLst>
            </p:cNvPr>
            <p:cNvCxnSpPr/>
            <p:nvPr/>
          </p:nvCxnSpPr>
          <p:spPr bwMode="auto">
            <a:xfrm>
              <a:off x="981685" y="5915435"/>
              <a:ext cx="453161"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6" name="Conector reto 25">
              <a:extLst>
                <a:ext uri="{FF2B5EF4-FFF2-40B4-BE49-F238E27FC236}">
                  <a16:creationId xmlns:a16="http://schemas.microsoft.com/office/drawing/2014/main" id="{3147EBAD-7447-4102-9E97-8A7474A2BB45}"/>
                </a:ext>
              </a:extLst>
            </p:cNvPr>
            <p:cNvCxnSpPr/>
            <p:nvPr/>
          </p:nvCxnSpPr>
          <p:spPr bwMode="auto">
            <a:xfrm>
              <a:off x="981685" y="5175668"/>
              <a:ext cx="1170858" cy="0"/>
            </a:xfrm>
            <a:prstGeom prst="line">
              <a:avLst/>
            </a:prstGeom>
            <a:solidFill>
              <a:srgbClr val="FFCC99"/>
            </a:solidFill>
            <a:ln w="12700" cap="flat" cmpd="sng" algn="ctr">
              <a:solidFill>
                <a:srgbClr val="000000"/>
              </a:solidFill>
              <a:prstDash val="dash"/>
              <a:round/>
              <a:headEnd type="none" w="med" len="med"/>
              <a:tailEnd type="none" w="med" len="med"/>
            </a:ln>
            <a:effectLst/>
          </p:spPr>
        </p:cxnSp>
        <p:cxnSp>
          <p:nvCxnSpPr>
            <p:cNvPr id="27" name="Conector reto 26">
              <a:extLst>
                <a:ext uri="{FF2B5EF4-FFF2-40B4-BE49-F238E27FC236}">
                  <a16:creationId xmlns:a16="http://schemas.microsoft.com/office/drawing/2014/main" id="{3BE07812-C448-456C-9A4E-2B40AB3EAC00}"/>
                </a:ext>
              </a:extLst>
            </p:cNvPr>
            <p:cNvCxnSpPr/>
            <p:nvPr/>
          </p:nvCxnSpPr>
          <p:spPr bwMode="auto">
            <a:xfrm>
              <a:off x="2148711" y="5192116"/>
              <a:ext cx="0" cy="1222866"/>
            </a:xfrm>
            <a:prstGeom prst="line">
              <a:avLst/>
            </a:prstGeom>
            <a:solidFill>
              <a:srgbClr val="FFCC99"/>
            </a:solidFill>
            <a:ln w="12700" cap="flat" cmpd="sng" algn="ctr">
              <a:solidFill>
                <a:srgbClr val="000000"/>
              </a:solidFill>
              <a:prstDash val="dash"/>
              <a:round/>
              <a:headEnd type="none" w="med" len="med"/>
              <a:tailEnd type="none" w="med" len="med"/>
            </a:ln>
            <a:effectLst/>
          </p:spPr>
        </p:cxnSp>
        <p:sp>
          <p:nvSpPr>
            <p:cNvPr id="28" name="Elipse 27">
              <a:extLst>
                <a:ext uri="{FF2B5EF4-FFF2-40B4-BE49-F238E27FC236}">
                  <a16:creationId xmlns:a16="http://schemas.microsoft.com/office/drawing/2014/main" id="{46EB65EF-1114-4788-824E-16F3D35663AB}"/>
                </a:ext>
              </a:extLst>
            </p:cNvPr>
            <p:cNvSpPr/>
            <p:nvPr/>
          </p:nvSpPr>
          <p:spPr bwMode="auto">
            <a:xfrm>
              <a:off x="2811195" y="5098541"/>
              <a:ext cx="118655" cy="160438"/>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29" name="Elipse 28">
              <a:extLst>
                <a:ext uri="{FF2B5EF4-FFF2-40B4-BE49-F238E27FC236}">
                  <a16:creationId xmlns:a16="http://schemas.microsoft.com/office/drawing/2014/main" id="{00CA2A92-469E-49C2-82F2-02C802F17C47}"/>
                </a:ext>
              </a:extLst>
            </p:cNvPr>
            <p:cNvSpPr/>
            <p:nvPr/>
          </p:nvSpPr>
          <p:spPr bwMode="auto">
            <a:xfrm>
              <a:off x="2091026" y="5090378"/>
              <a:ext cx="118655" cy="160438"/>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30" name="Elipse 29">
              <a:extLst>
                <a:ext uri="{FF2B5EF4-FFF2-40B4-BE49-F238E27FC236}">
                  <a16:creationId xmlns:a16="http://schemas.microsoft.com/office/drawing/2014/main" id="{4410E7CF-F15F-4793-A22B-821377AA5370}"/>
                </a:ext>
              </a:extLst>
            </p:cNvPr>
            <p:cNvSpPr/>
            <p:nvPr/>
          </p:nvSpPr>
          <p:spPr bwMode="auto">
            <a:xfrm>
              <a:off x="1370856" y="5856237"/>
              <a:ext cx="118655" cy="160438"/>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31" name="Conector reto 30">
              <a:extLst>
                <a:ext uri="{FF2B5EF4-FFF2-40B4-BE49-F238E27FC236}">
                  <a16:creationId xmlns:a16="http://schemas.microsoft.com/office/drawing/2014/main" id="{A58FF359-72AC-467A-A5AF-BC1B7A004BE5}"/>
                </a:ext>
              </a:extLst>
            </p:cNvPr>
            <p:cNvCxnSpPr/>
            <p:nvPr/>
          </p:nvCxnSpPr>
          <p:spPr bwMode="auto">
            <a:xfrm>
              <a:off x="2862288" y="5183949"/>
              <a:ext cx="0" cy="1222866"/>
            </a:xfrm>
            <a:prstGeom prst="line">
              <a:avLst/>
            </a:prstGeom>
            <a:solidFill>
              <a:srgbClr val="FFCC99"/>
            </a:solidFill>
            <a:ln w="12700" cap="flat" cmpd="sng" algn="ctr">
              <a:solidFill>
                <a:srgbClr val="000000"/>
              </a:solidFill>
              <a:prstDash val="dash"/>
              <a:round/>
              <a:headEnd type="none" w="med" len="med"/>
              <a:tailEnd type="none" w="med" len="med"/>
            </a:ln>
            <a:effectLst/>
          </p:spPr>
        </p:cxnSp>
      </p:grpSp>
      <p:graphicFrame>
        <p:nvGraphicFramePr>
          <p:cNvPr id="6" name="Objeto 5">
            <a:extLst>
              <a:ext uri="{FF2B5EF4-FFF2-40B4-BE49-F238E27FC236}">
                <a16:creationId xmlns:a16="http://schemas.microsoft.com/office/drawing/2014/main" id="{ADD1AB0B-ACE6-42EB-8353-7B25D8A87640}"/>
              </a:ext>
            </a:extLst>
          </p:cNvPr>
          <p:cNvGraphicFramePr>
            <a:graphicFrameLocks noChangeAspect="1"/>
          </p:cNvGraphicFramePr>
          <p:nvPr>
            <p:extLst>
              <p:ext uri="{D42A27DB-BD31-4B8C-83A1-F6EECF244321}">
                <p14:modId xmlns:p14="http://schemas.microsoft.com/office/powerpoint/2010/main" val="3777043745"/>
              </p:ext>
            </p:extLst>
          </p:nvPr>
        </p:nvGraphicFramePr>
        <p:xfrm>
          <a:off x="1824617" y="473510"/>
          <a:ext cx="1937463" cy="624148"/>
        </p:xfrm>
        <a:graphic>
          <a:graphicData uri="http://schemas.openxmlformats.org/presentationml/2006/ole">
            <mc:AlternateContent xmlns:mc="http://schemas.openxmlformats.org/markup-compatibility/2006">
              <mc:Choice xmlns:v="urn:schemas-microsoft-com:vml" Requires="v">
                <p:oleObj name="Equation" r:id="rId2" imgW="863280" imgH="253800" progId="Equation.DSMT4">
                  <p:embed/>
                </p:oleObj>
              </mc:Choice>
              <mc:Fallback>
                <p:oleObj name="Equation" r:id="rId2" imgW="863280" imgH="253800" progId="Equation.DSMT4">
                  <p:embed/>
                  <p:pic>
                    <p:nvPicPr>
                      <p:cNvPr id="6" name="Objeto 5">
                        <a:extLst>
                          <a:ext uri="{FF2B5EF4-FFF2-40B4-BE49-F238E27FC236}">
                            <a16:creationId xmlns:a16="http://schemas.microsoft.com/office/drawing/2014/main" id="{ADD1AB0B-ACE6-42EB-8353-7B25D8A87640}"/>
                          </a:ext>
                        </a:extLst>
                      </p:cNvPr>
                      <p:cNvPicPr/>
                      <p:nvPr/>
                    </p:nvPicPr>
                    <p:blipFill>
                      <a:blip r:embed="rId3"/>
                      <a:stretch>
                        <a:fillRect/>
                      </a:stretch>
                    </p:blipFill>
                    <p:spPr>
                      <a:xfrm>
                        <a:off x="1824617" y="473510"/>
                        <a:ext cx="1937463" cy="624148"/>
                      </a:xfrm>
                      <a:prstGeom prst="rect">
                        <a:avLst/>
                      </a:prstGeom>
                      <a:noFill/>
                      <a:ln>
                        <a:noFill/>
                      </a:ln>
                    </p:spPr>
                  </p:pic>
                </p:oleObj>
              </mc:Fallback>
            </mc:AlternateContent>
          </a:graphicData>
        </a:graphic>
      </p:graphicFrame>
      <p:graphicFrame>
        <p:nvGraphicFramePr>
          <p:cNvPr id="39" name="Objeto 38">
            <a:extLst>
              <a:ext uri="{FF2B5EF4-FFF2-40B4-BE49-F238E27FC236}">
                <a16:creationId xmlns:a16="http://schemas.microsoft.com/office/drawing/2014/main" id="{0072DC72-64A5-4A1D-8674-5950676AF35A}"/>
              </a:ext>
            </a:extLst>
          </p:cNvPr>
          <p:cNvGraphicFramePr>
            <a:graphicFrameLocks noChangeAspect="1"/>
          </p:cNvGraphicFramePr>
          <p:nvPr>
            <p:extLst>
              <p:ext uri="{D42A27DB-BD31-4B8C-83A1-F6EECF244321}">
                <p14:modId xmlns:p14="http://schemas.microsoft.com/office/powerpoint/2010/main" val="135564344"/>
              </p:ext>
            </p:extLst>
          </p:nvPr>
        </p:nvGraphicFramePr>
        <p:xfrm>
          <a:off x="2861141" y="2536630"/>
          <a:ext cx="2387488" cy="621737"/>
        </p:xfrm>
        <a:graphic>
          <a:graphicData uri="http://schemas.openxmlformats.org/presentationml/2006/ole">
            <mc:AlternateContent xmlns:mc="http://schemas.openxmlformats.org/markup-compatibility/2006">
              <mc:Choice xmlns:v="urn:schemas-microsoft-com:vml" Requires="v">
                <p:oleObj name="Equation" r:id="rId4" imgW="901440" imgH="253800" progId="Equation.DSMT4">
                  <p:embed/>
                </p:oleObj>
              </mc:Choice>
              <mc:Fallback>
                <p:oleObj name="Equation" r:id="rId4" imgW="901440" imgH="253800" progId="Equation.DSMT4">
                  <p:embed/>
                  <p:pic>
                    <p:nvPicPr>
                      <p:cNvPr id="39" name="Objeto 38">
                        <a:extLst>
                          <a:ext uri="{FF2B5EF4-FFF2-40B4-BE49-F238E27FC236}">
                            <a16:creationId xmlns:a16="http://schemas.microsoft.com/office/drawing/2014/main" id="{0072DC72-64A5-4A1D-8674-5950676AF35A}"/>
                          </a:ext>
                        </a:extLst>
                      </p:cNvPr>
                      <p:cNvPicPr/>
                      <p:nvPr/>
                    </p:nvPicPr>
                    <p:blipFill>
                      <a:blip r:embed="rId5"/>
                      <a:stretch>
                        <a:fillRect/>
                      </a:stretch>
                    </p:blipFill>
                    <p:spPr>
                      <a:xfrm>
                        <a:off x="2861141" y="2536630"/>
                        <a:ext cx="2387488" cy="621737"/>
                      </a:xfrm>
                      <a:prstGeom prst="rect">
                        <a:avLst/>
                      </a:prstGeom>
                      <a:noFill/>
                      <a:ln>
                        <a:noFill/>
                      </a:ln>
                    </p:spPr>
                  </p:pic>
                </p:oleObj>
              </mc:Fallback>
            </mc:AlternateContent>
          </a:graphicData>
        </a:graphic>
      </p:graphicFrame>
      <p:sp>
        <p:nvSpPr>
          <p:cNvPr id="41" name="Elipse 40">
            <a:extLst>
              <a:ext uri="{FF2B5EF4-FFF2-40B4-BE49-F238E27FC236}">
                <a16:creationId xmlns:a16="http://schemas.microsoft.com/office/drawing/2014/main" id="{778DF25C-17D2-4CB7-8F91-D8DEA083545A}"/>
              </a:ext>
            </a:extLst>
          </p:cNvPr>
          <p:cNvSpPr/>
          <p:nvPr/>
        </p:nvSpPr>
        <p:spPr bwMode="auto">
          <a:xfrm>
            <a:off x="3740379" y="2097096"/>
            <a:ext cx="175430" cy="204082"/>
          </a:xfrm>
          <a:prstGeom prst="ellipse">
            <a:avLst/>
          </a:prstGeom>
          <a:solidFill>
            <a:schemeClr val="tx1"/>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aphicFrame>
        <p:nvGraphicFramePr>
          <p:cNvPr id="43" name="Objeto 42">
            <a:extLst>
              <a:ext uri="{FF2B5EF4-FFF2-40B4-BE49-F238E27FC236}">
                <a16:creationId xmlns:a16="http://schemas.microsoft.com/office/drawing/2014/main" id="{0808686C-C4DA-4BFC-A38D-2373245500C3}"/>
              </a:ext>
            </a:extLst>
          </p:cNvPr>
          <p:cNvGraphicFramePr>
            <a:graphicFrameLocks noChangeAspect="1"/>
          </p:cNvGraphicFramePr>
          <p:nvPr>
            <p:extLst>
              <p:ext uri="{D42A27DB-BD31-4B8C-83A1-F6EECF244321}">
                <p14:modId xmlns:p14="http://schemas.microsoft.com/office/powerpoint/2010/main" val="2441436270"/>
              </p:ext>
            </p:extLst>
          </p:nvPr>
        </p:nvGraphicFramePr>
        <p:xfrm>
          <a:off x="4508784" y="1156835"/>
          <a:ext cx="2822575" cy="623888"/>
        </p:xfrm>
        <a:graphic>
          <a:graphicData uri="http://schemas.openxmlformats.org/presentationml/2006/ole">
            <mc:AlternateContent xmlns:mc="http://schemas.openxmlformats.org/markup-compatibility/2006">
              <mc:Choice xmlns:v="urn:schemas-microsoft-com:vml" Requires="v">
                <p:oleObj name="Equation" r:id="rId6" imgW="1257120" imgH="253800" progId="Equation.DSMT4">
                  <p:embed/>
                </p:oleObj>
              </mc:Choice>
              <mc:Fallback>
                <p:oleObj name="Equation" r:id="rId6" imgW="1257120" imgH="253800" progId="Equation.DSMT4">
                  <p:embed/>
                  <p:pic>
                    <p:nvPicPr>
                      <p:cNvPr id="43" name="Objeto 42">
                        <a:extLst>
                          <a:ext uri="{FF2B5EF4-FFF2-40B4-BE49-F238E27FC236}">
                            <a16:creationId xmlns:a16="http://schemas.microsoft.com/office/drawing/2014/main" id="{0808686C-C4DA-4BFC-A38D-2373245500C3}"/>
                          </a:ext>
                        </a:extLst>
                      </p:cNvPr>
                      <p:cNvPicPr/>
                      <p:nvPr/>
                    </p:nvPicPr>
                    <p:blipFill>
                      <a:blip r:embed="rId7"/>
                      <a:stretch>
                        <a:fillRect/>
                      </a:stretch>
                    </p:blipFill>
                    <p:spPr>
                      <a:xfrm>
                        <a:off x="4508784" y="1156835"/>
                        <a:ext cx="2822575" cy="623888"/>
                      </a:xfrm>
                      <a:prstGeom prst="rect">
                        <a:avLst/>
                      </a:prstGeom>
                      <a:noFill/>
                      <a:ln>
                        <a:solidFill>
                          <a:schemeClr val="tx1"/>
                        </a:solidFill>
                      </a:ln>
                    </p:spPr>
                  </p:pic>
                </p:oleObj>
              </mc:Fallback>
            </mc:AlternateContent>
          </a:graphicData>
        </a:graphic>
      </p:graphicFrame>
      <p:cxnSp>
        <p:nvCxnSpPr>
          <p:cNvPr id="45" name="Conector de Seta Reta 44">
            <a:extLst>
              <a:ext uri="{FF2B5EF4-FFF2-40B4-BE49-F238E27FC236}">
                <a16:creationId xmlns:a16="http://schemas.microsoft.com/office/drawing/2014/main" id="{0FA4915E-9781-4B81-8DCD-1997C79555A0}"/>
              </a:ext>
            </a:extLst>
          </p:cNvPr>
          <p:cNvCxnSpPr>
            <a:endCxn id="41" idx="7"/>
          </p:cNvCxnSpPr>
          <p:nvPr/>
        </p:nvCxnSpPr>
        <p:spPr bwMode="auto">
          <a:xfrm flipH="1">
            <a:off x="3890118" y="1780723"/>
            <a:ext cx="618666" cy="346260"/>
          </a:xfrm>
          <a:prstGeom prst="straightConnector1">
            <a:avLst/>
          </a:prstGeom>
          <a:solidFill>
            <a:srgbClr val="FFCC99"/>
          </a:solidFill>
          <a:ln w="12700" cap="flat" cmpd="sng" algn="ctr">
            <a:solidFill>
              <a:schemeClr val="tx1"/>
            </a:solidFill>
            <a:prstDash val="solid"/>
            <a:round/>
            <a:headEnd type="none" w="med" len="med"/>
            <a:tailEnd type="triangle"/>
          </a:ln>
          <a:effectLst/>
        </p:spPr>
      </p:cxnSp>
      <p:graphicFrame>
        <p:nvGraphicFramePr>
          <p:cNvPr id="47" name="Object 5">
            <a:extLst>
              <a:ext uri="{FF2B5EF4-FFF2-40B4-BE49-F238E27FC236}">
                <a16:creationId xmlns:a16="http://schemas.microsoft.com/office/drawing/2014/main" id="{38E4DCC3-8D82-4270-9A67-68DCF230B740}"/>
              </a:ext>
            </a:extLst>
          </p:cNvPr>
          <p:cNvGraphicFramePr>
            <a:graphicFrameLocks noChangeAspect="1"/>
          </p:cNvGraphicFramePr>
          <p:nvPr>
            <p:extLst>
              <p:ext uri="{D42A27DB-BD31-4B8C-83A1-F6EECF244321}">
                <p14:modId xmlns:p14="http://schemas.microsoft.com/office/powerpoint/2010/main" val="976248604"/>
              </p:ext>
            </p:extLst>
          </p:nvPr>
        </p:nvGraphicFramePr>
        <p:xfrm>
          <a:off x="750255" y="5530911"/>
          <a:ext cx="10731501" cy="717550"/>
        </p:xfrm>
        <a:graphic>
          <a:graphicData uri="http://schemas.openxmlformats.org/presentationml/2006/ole">
            <mc:AlternateContent xmlns:mc="http://schemas.openxmlformats.org/markup-compatibility/2006">
              <mc:Choice xmlns:v="urn:schemas-microsoft-com:vml" Requires="v">
                <p:oleObj name="Equation" r:id="rId8" imgW="3797280" imgH="253800" progId="Equation.DSMT4">
                  <p:embed/>
                </p:oleObj>
              </mc:Choice>
              <mc:Fallback>
                <p:oleObj name="Equation" r:id="rId8" imgW="3797280" imgH="253800" progId="Equation.DSMT4">
                  <p:embed/>
                  <p:pic>
                    <p:nvPicPr>
                      <p:cNvPr id="47" name="Object 5">
                        <a:extLst>
                          <a:ext uri="{FF2B5EF4-FFF2-40B4-BE49-F238E27FC236}">
                            <a16:creationId xmlns:a16="http://schemas.microsoft.com/office/drawing/2014/main" id="{38E4DCC3-8D82-4270-9A67-68DCF230B740}"/>
                          </a:ext>
                        </a:extLst>
                      </p:cNvPr>
                      <p:cNvPicPr>
                        <a:picLocks noChangeAspect="1" noChangeArrowheads="1"/>
                      </p:cNvPicPr>
                      <p:nvPr/>
                    </p:nvPicPr>
                    <p:blipFill>
                      <a:blip r:embed="rId9"/>
                      <a:srcRect/>
                      <a:stretch>
                        <a:fillRect/>
                      </a:stretch>
                    </p:blipFill>
                    <p:spPr bwMode="auto">
                      <a:xfrm>
                        <a:off x="750255" y="5530911"/>
                        <a:ext cx="10731501" cy="717550"/>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4012160556"/>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79A0AD4-E802-4941-BB29-87232AB715DC}"/>
              </a:ext>
            </a:extLst>
          </p:cNvPr>
          <p:cNvSpPr>
            <a:spLocks noGrp="1"/>
          </p:cNvSpPr>
          <p:nvPr>
            <p:ph type="title"/>
          </p:nvPr>
        </p:nvSpPr>
        <p:spPr>
          <a:xfrm>
            <a:off x="152399" y="827483"/>
            <a:ext cx="11887201" cy="857250"/>
          </a:xfrm>
        </p:spPr>
        <p:txBody>
          <a:bodyPr/>
          <a:lstStyle/>
          <a:p>
            <a:pPr algn="l"/>
            <a:r>
              <a:rPr lang="pt-BR" sz="2600" dirty="0">
                <a:solidFill>
                  <a:schemeClr val="tx1"/>
                </a:solidFill>
              </a:rPr>
              <a:t>6</a:t>
            </a:r>
            <a:r>
              <a:rPr lang="pt-BR" sz="2600" b="1" dirty="0">
                <a:solidFill>
                  <a:schemeClr val="tx1"/>
                </a:solidFill>
              </a:rPr>
              <a:t>) BNDES – Economista – 2009 </a:t>
            </a:r>
            <a:br>
              <a:rPr lang="en-US" sz="2600" b="1" dirty="0">
                <a:solidFill>
                  <a:schemeClr val="tx1"/>
                </a:solidFill>
              </a:rPr>
            </a:br>
            <a:br>
              <a:rPr lang="en-US" sz="2600" b="1" dirty="0">
                <a:solidFill>
                  <a:schemeClr val="tx1"/>
                </a:solidFill>
              </a:rPr>
            </a:br>
            <a:endParaRPr lang="en-US" sz="2600" b="1" dirty="0">
              <a:solidFill>
                <a:schemeClr val="tx1"/>
              </a:solidFill>
            </a:endParaRPr>
          </a:p>
        </p:txBody>
      </p:sp>
      <p:sp>
        <p:nvSpPr>
          <p:cNvPr id="5" name="Espaço Reservado para Conteúdo 2">
            <a:extLst>
              <a:ext uri="{FF2B5EF4-FFF2-40B4-BE49-F238E27FC236}">
                <a16:creationId xmlns:a16="http://schemas.microsoft.com/office/drawing/2014/main" id="{88A51525-3B6E-49C1-89D2-E037794A22BE}"/>
              </a:ext>
            </a:extLst>
          </p:cNvPr>
          <p:cNvSpPr>
            <a:spLocks noGrp="1"/>
          </p:cNvSpPr>
          <p:nvPr>
            <p:ph idx="1"/>
          </p:nvPr>
        </p:nvSpPr>
        <p:spPr>
          <a:xfrm>
            <a:off x="152400" y="912183"/>
            <a:ext cx="11887200" cy="3394472"/>
          </a:xfrm>
        </p:spPr>
        <p:txBody>
          <a:bodyPr/>
          <a:lstStyle/>
          <a:p>
            <a:pPr marL="0" indent="0" algn="just">
              <a:buNone/>
            </a:pPr>
            <a:r>
              <a:rPr lang="pt-BR" sz="2600" dirty="0">
                <a:solidFill>
                  <a:schemeClr val="tx1"/>
                </a:solidFill>
              </a:rPr>
              <a:t>32 - O gráfico abaixo mostra as </a:t>
            </a:r>
            <a:r>
              <a:rPr lang="pt-BR" sz="2600" dirty="0" err="1">
                <a:solidFill>
                  <a:schemeClr val="tx1"/>
                </a:solidFill>
              </a:rPr>
              <a:t>isoquantas</a:t>
            </a:r>
            <a:r>
              <a:rPr lang="pt-BR" sz="2600" dirty="0">
                <a:solidFill>
                  <a:schemeClr val="tx1"/>
                </a:solidFill>
              </a:rPr>
              <a:t> entre capital e trabalho para uma determinada empresa, onde q1 , q2 e q3 são produções por mês.</a:t>
            </a:r>
            <a:endParaRPr lang="en-US" sz="2600" dirty="0">
              <a:solidFill>
                <a:schemeClr val="tx1"/>
              </a:solidFill>
            </a:endParaRPr>
          </a:p>
          <a:p>
            <a:pPr algn="just"/>
            <a:endParaRPr lang="en-US" sz="2600" dirty="0">
              <a:solidFill>
                <a:schemeClr val="tx1"/>
              </a:solidFill>
            </a:endParaRPr>
          </a:p>
        </p:txBody>
      </p:sp>
      <p:pic>
        <p:nvPicPr>
          <p:cNvPr id="6" name="Imagem 5">
            <a:extLst>
              <a:ext uri="{FF2B5EF4-FFF2-40B4-BE49-F238E27FC236}">
                <a16:creationId xmlns:a16="http://schemas.microsoft.com/office/drawing/2014/main" id="{9BF5360A-565F-4B6F-AB95-47F5A4297A76}"/>
              </a:ext>
            </a:extLst>
          </p:cNvPr>
          <p:cNvPicPr/>
          <p:nvPr/>
        </p:nvPicPr>
        <p:blipFill>
          <a:blip r:embed="rId2" cstate="print"/>
          <a:srcRect/>
          <a:stretch>
            <a:fillRect/>
          </a:stretch>
        </p:blipFill>
        <p:spPr bwMode="auto">
          <a:xfrm>
            <a:off x="260936" y="1842142"/>
            <a:ext cx="8953402" cy="4984621"/>
          </a:xfrm>
          <a:prstGeom prst="rect">
            <a:avLst/>
          </a:prstGeom>
          <a:noFill/>
          <a:ln w="9525">
            <a:solidFill>
              <a:schemeClr val="tx1"/>
            </a:solidFill>
            <a:miter lim="800000"/>
            <a:headEnd/>
            <a:tailEnd/>
          </a:ln>
        </p:spPr>
      </p:pic>
    </p:spTree>
    <p:extLst>
      <p:ext uri="{BB962C8B-B14F-4D97-AF65-F5344CB8AC3E}">
        <p14:creationId xmlns:p14="http://schemas.microsoft.com/office/powerpoint/2010/main" val="1146497360"/>
      </p:ext>
    </p:extLst>
  </p:cSld>
  <p:clrMapOvr>
    <a:masterClrMapping/>
  </p:clrMapOvr>
  <p:transitio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48CF41DF-D96F-42F6-8F17-F57643FFC30B}"/>
              </a:ext>
            </a:extLst>
          </p:cNvPr>
          <p:cNvSpPr/>
          <p:nvPr/>
        </p:nvSpPr>
        <p:spPr>
          <a:xfrm>
            <a:off x="82059" y="1625703"/>
            <a:ext cx="522849" cy="554795"/>
          </a:xfrm>
          <a:prstGeom prst="ellipse">
            <a:avLst/>
          </a:prstGeom>
          <a:solidFill>
            <a:srgbClr val="F8F8F8"/>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ço Reservado para Conteúdo 2">
            <a:extLst>
              <a:ext uri="{FF2B5EF4-FFF2-40B4-BE49-F238E27FC236}">
                <a16:creationId xmlns:a16="http://schemas.microsoft.com/office/drawing/2014/main" id="{90473685-9A78-40E1-A9B7-C4F2E1514444}"/>
              </a:ext>
            </a:extLst>
          </p:cNvPr>
          <p:cNvSpPr>
            <a:spLocks noGrp="1"/>
          </p:cNvSpPr>
          <p:nvPr>
            <p:ph idx="1"/>
          </p:nvPr>
        </p:nvSpPr>
        <p:spPr>
          <a:xfrm>
            <a:off x="152400" y="438150"/>
            <a:ext cx="11887200" cy="3394472"/>
          </a:xfrm>
        </p:spPr>
        <p:txBody>
          <a:bodyPr/>
          <a:lstStyle/>
          <a:p>
            <a:pPr marL="0" indent="0" algn="just">
              <a:buNone/>
            </a:pPr>
            <a:r>
              <a:rPr lang="pt-BR" sz="2600" dirty="0">
                <a:solidFill>
                  <a:schemeClr val="tx1"/>
                </a:solidFill>
              </a:rPr>
              <a:t>Considerando o gráfico apresentado, pode-se concluir que</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há rendimentos crescentes de escala.</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capital e trabalho são substitutos perfeitos nas faixas de quantidade mostradas no gráfico.</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empresa é intensiva em capital.</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inclinação das </a:t>
            </a:r>
            <a:r>
              <a:rPr lang="pt-BR" sz="2600" dirty="0" err="1">
                <a:solidFill>
                  <a:schemeClr val="tx1"/>
                </a:solidFill>
              </a:rPr>
              <a:t>isoquantas</a:t>
            </a:r>
            <a:r>
              <a:rPr lang="pt-BR" sz="2600" dirty="0">
                <a:solidFill>
                  <a:schemeClr val="tx1"/>
                </a:solidFill>
              </a:rPr>
              <a:t> sugere que o capital é mais produtivo.</a:t>
            </a:r>
            <a:endParaRPr lang="en-US" sz="2600" dirty="0">
              <a:solidFill>
                <a:schemeClr val="tx1"/>
              </a:solidFill>
            </a:endParaRPr>
          </a:p>
          <a:p>
            <a:pPr marL="514350" indent="-514350" algn="just">
              <a:buClr>
                <a:schemeClr val="tx1"/>
              </a:buClr>
              <a:buSzPct val="100000"/>
              <a:buFont typeface="+mj-lt"/>
              <a:buAutoNum type="alphaLcParenR"/>
            </a:pPr>
            <a:r>
              <a:rPr lang="pt-BR" sz="2600" dirty="0">
                <a:solidFill>
                  <a:schemeClr val="tx1"/>
                </a:solidFill>
              </a:rPr>
              <a:t>a função de produção da empresa é de proporções fixas.</a:t>
            </a:r>
            <a:endParaRPr lang="en-US" sz="2600" dirty="0">
              <a:solidFill>
                <a:schemeClr val="tx1"/>
              </a:solidFill>
            </a:endParaRPr>
          </a:p>
          <a:p>
            <a:pPr algn="just"/>
            <a:endParaRPr lang="en-US" sz="2600" dirty="0">
              <a:solidFill>
                <a:schemeClr val="tx1"/>
              </a:solidFill>
            </a:endParaRPr>
          </a:p>
        </p:txBody>
      </p:sp>
    </p:spTree>
    <p:extLst>
      <p:ext uri="{BB962C8B-B14F-4D97-AF65-F5344CB8AC3E}">
        <p14:creationId xmlns:p14="http://schemas.microsoft.com/office/powerpoint/2010/main" val="36285770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0EA4BBE7-9A6B-471E-BB9F-FB48F5F6A10E}"/>
              </a:ext>
            </a:extLst>
          </p:cNvPr>
          <p:cNvSpPr>
            <a:spLocks noGrp="1"/>
          </p:cNvSpPr>
          <p:nvPr>
            <p:ph idx="1"/>
          </p:nvPr>
        </p:nvSpPr>
        <p:spPr>
          <a:xfrm>
            <a:off x="150088" y="440006"/>
            <a:ext cx="11835586" cy="1683408"/>
          </a:xfrm>
        </p:spPr>
        <p:txBody>
          <a:bodyPr/>
          <a:lstStyle/>
          <a:p>
            <a:pPr algn="just">
              <a:buClr>
                <a:schemeClr val="tx1"/>
              </a:buClr>
              <a:buSzPct val="100000"/>
              <a:buFont typeface="Wingdings" panose="05000000000000000000" pitchFamily="2" charset="2"/>
              <a:buChar char="§"/>
            </a:pPr>
            <a:r>
              <a:rPr lang="pt-BR" dirty="0">
                <a:solidFill>
                  <a:schemeClr val="tx1"/>
                </a:solidFill>
              </a:rPr>
              <a:t>Como as </a:t>
            </a:r>
            <a:r>
              <a:rPr lang="pt-BR" dirty="0" err="1">
                <a:solidFill>
                  <a:schemeClr val="tx1"/>
                </a:solidFill>
              </a:rPr>
              <a:t>isoquantas</a:t>
            </a:r>
            <a:r>
              <a:rPr lang="pt-BR" dirty="0">
                <a:solidFill>
                  <a:schemeClr val="tx1"/>
                </a:solidFill>
              </a:rPr>
              <a:t> são retas, a substituição entre K e L é constante, ou seja, os dois fatores de produção são substitutos perfeitos.</a:t>
            </a:r>
          </a:p>
        </p:txBody>
      </p:sp>
      <p:graphicFrame>
        <p:nvGraphicFramePr>
          <p:cNvPr id="5" name="Objeto 4">
            <a:extLst>
              <a:ext uri="{FF2B5EF4-FFF2-40B4-BE49-F238E27FC236}">
                <a16:creationId xmlns:a16="http://schemas.microsoft.com/office/drawing/2014/main" id="{53A0BD50-18B5-4851-B4CE-E9423FFD1A59}"/>
              </a:ext>
            </a:extLst>
          </p:cNvPr>
          <p:cNvGraphicFramePr>
            <a:graphicFrameLocks noChangeAspect="1"/>
          </p:cNvGraphicFramePr>
          <p:nvPr>
            <p:extLst>
              <p:ext uri="{D42A27DB-BD31-4B8C-83A1-F6EECF244321}">
                <p14:modId xmlns:p14="http://schemas.microsoft.com/office/powerpoint/2010/main" val="2605716575"/>
              </p:ext>
            </p:extLst>
          </p:nvPr>
        </p:nvGraphicFramePr>
        <p:xfrm>
          <a:off x="645869" y="2123414"/>
          <a:ext cx="2390096" cy="616609"/>
        </p:xfrm>
        <a:graphic>
          <a:graphicData uri="http://schemas.openxmlformats.org/presentationml/2006/ole">
            <mc:AlternateContent xmlns:mc="http://schemas.openxmlformats.org/markup-compatibility/2006">
              <mc:Choice xmlns:v="urn:schemas-microsoft-com:vml" Requires="v">
                <p:oleObj name="Equation" r:id="rId2" imgW="863280" imgH="203040" progId="Equation.DSMT4">
                  <p:embed/>
                </p:oleObj>
              </mc:Choice>
              <mc:Fallback>
                <p:oleObj name="Equation" r:id="rId2" imgW="863280" imgH="203040" progId="Equation.DSMT4">
                  <p:embed/>
                  <p:pic>
                    <p:nvPicPr>
                      <p:cNvPr id="5" name="Objeto 4">
                        <a:extLst>
                          <a:ext uri="{FF2B5EF4-FFF2-40B4-BE49-F238E27FC236}">
                            <a16:creationId xmlns:a16="http://schemas.microsoft.com/office/drawing/2014/main" id="{53A0BD50-18B5-4851-B4CE-E9423FFD1A59}"/>
                          </a:ext>
                        </a:extLst>
                      </p:cNvPr>
                      <p:cNvPicPr/>
                      <p:nvPr/>
                    </p:nvPicPr>
                    <p:blipFill>
                      <a:blip r:embed="rId3"/>
                      <a:stretch>
                        <a:fillRect/>
                      </a:stretch>
                    </p:blipFill>
                    <p:spPr>
                      <a:xfrm>
                        <a:off x="645869" y="2123414"/>
                        <a:ext cx="2390096" cy="616609"/>
                      </a:xfrm>
                      <a:prstGeom prst="rect">
                        <a:avLst/>
                      </a:prstGeom>
                      <a:solidFill>
                        <a:srgbClr val="F8F8F8"/>
                      </a:solidFill>
                      <a:ln>
                        <a:solidFill>
                          <a:schemeClr val="tx1"/>
                        </a:solidFill>
                      </a:ln>
                    </p:spPr>
                  </p:pic>
                </p:oleObj>
              </mc:Fallback>
            </mc:AlternateContent>
          </a:graphicData>
        </a:graphic>
      </p:graphicFrame>
      <p:sp>
        <p:nvSpPr>
          <p:cNvPr id="6" name="Espaço Reservado para Conteúdo 2">
            <a:extLst>
              <a:ext uri="{FF2B5EF4-FFF2-40B4-BE49-F238E27FC236}">
                <a16:creationId xmlns:a16="http://schemas.microsoft.com/office/drawing/2014/main" id="{6ADA7B55-E02F-464D-8DEE-A94D7310E9AA}"/>
              </a:ext>
            </a:extLst>
          </p:cNvPr>
          <p:cNvSpPr txBox="1">
            <a:spLocks/>
          </p:cNvSpPr>
          <p:nvPr/>
        </p:nvSpPr>
        <p:spPr bwMode="auto">
          <a:xfrm>
            <a:off x="147741" y="2857305"/>
            <a:ext cx="11835586" cy="1683408"/>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
                <a:schemeClr val="tx1"/>
              </a:buClr>
              <a:buSzPct val="100000"/>
              <a:buFont typeface="Wingdings" pitchFamily="2" charset="2"/>
              <a:buChar char="§"/>
            </a:pPr>
            <a:r>
              <a:rPr lang="pt-BR" kern="0" dirty="0">
                <a:solidFill>
                  <a:schemeClr val="tx1"/>
                </a:solidFill>
              </a:rPr>
              <a:t>Sob quais condições a firma escolheria somente K ou somente L ?</a:t>
            </a:r>
          </a:p>
        </p:txBody>
      </p:sp>
      <p:graphicFrame>
        <p:nvGraphicFramePr>
          <p:cNvPr id="8" name="Objeto 7">
            <a:extLst>
              <a:ext uri="{FF2B5EF4-FFF2-40B4-BE49-F238E27FC236}">
                <a16:creationId xmlns:a16="http://schemas.microsoft.com/office/drawing/2014/main" id="{2A03CE15-8D54-48ED-B01B-73FE64C08FD4}"/>
              </a:ext>
            </a:extLst>
          </p:cNvPr>
          <p:cNvGraphicFramePr>
            <a:graphicFrameLocks noChangeAspect="1"/>
          </p:cNvGraphicFramePr>
          <p:nvPr>
            <p:extLst>
              <p:ext uri="{D42A27DB-BD31-4B8C-83A1-F6EECF244321}">
                <p14:modId xmlns:p14="http://schemas.microsoft.com/office/powerpoint/2010/main" val="1970517021"/>
              </p:ext>
            </p:extLst>
          </p:nvPr>
        </p:nvGraphicFramePr>
        <p:xfrm>
          <a:off x="645868" y="3965051"/>
          <a:ext cx="6655263" cy="1385888"/>
        </p:xfrm>
        <a:graphic>
          <a:graphicData uri="http://schemas.openxmlformats.org/presentationml/2006/ole">
            <mc:AlternateContent xmlns:mc="http://schemas.openxmlformats.org/markup-compatibility/2006">
              <mc:Choice xmlns:v="urn:schemas-microsoft-com:vml" Requires="v">
                <p:oleObj name="Equation" r:id="rId4" imgW="2120760" imgH="457200" progId="Equation.DSMT4">
                  <p:embed/>
                </p:oleObj>
              </mc:Choice>
              <mc:Fallback>
                <p:oleObj name="Equation" r:id="rId4" imgW="2120760" imgH="457200" progId="Equation.DSMT4">
                  <p:embed/>
                  <p:pic>
                    <p:nvPicPr>
                      <p:cNvPr id="8" name="Objeto 7">
                        <a:extLst>
                          <a:ext uri="{FF2B5EF4-FFF2-40B4-BE49-F238E27FC236}">
                            <a16:creationId xmlns:a16="http://schemas.microsoft.com/office/drawing/2014/main" id="{2A03CE15-8D54-48ED-B01B-73FE64C08FD4}"/>
                          </a:ext>
                        </a:extLst>
                      </p:cNvPr>
                      <p:cNvPicPr/>
                      <p:nvPr/>
                    </p:nvPicPr>
                    <p:blipFill>
                      <a:blip r:embed="rId5"/>
                      <a:stretch>
                        <a:fillRect/>
                      </a:stretch>
                    </p:blipFill>
                    <p:spPr>
                      <a:xfrm>
                        <a:off x="645868" y="3965051"/>
                        <a:ext cx="6655263" cy="1385888"/>
                      </a:xfrm>
                      <a:prstGeom prst="rect">
                        <a:avLst/>
                      </a:prstGeom>
                      <a:solidFill>
                        <a:srgbClr val="F8F8F8"/>
                      </a:solidFill>
                      <a:ln>
                        <a:solidFill>
                          <a:schemeClr val="tx1"/>
                        </a:solidFill>
                      </a:ln>
                    </p:spPr>
                  </p:pic>
                </p:oleObj>
              </mc:Fallback>
            </mc:AlternateContent>
          </a:graphicData>
        </a:graphic>
      </p:graphicFrame>
    </p:spTree>
    <p:extLst>
      <p:ext uri="{BB962C8B-B14F-4D97-AF65-F5344CB8AC3E}">
        <p14:creationId xmlns:p14="http://schemas.microsoft.com/office/powerpoint/2010/main" val="35532708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5BAC01D-5E5D-4563-B587-ED0E7B9E2157}"/>
              </a:ext>
            </a:extLst>
          </p:cNvPr>
          <p:cNvSpPr>
            <a:spLocks noGrp="1"/>
          </p:cNvSpPr>
          <p:nvPr>
            <p:ph type="title"/>
          </p:nvPr>
        </p:nvSpPr>
        <p:spPr>
          <a:xfrm>
            <a:off x="152399" y="524905"/>
            <a:ext cx="9413631" cy="857250"/>
          </a:xfrm>
        </p:spPr>
        <p:txBody>
          <a:bodyPr/>
          <a:lstStyle/>
          <a:p>
            <a:pPr algn="l"/>
            <a:r>
              <a:rPr lang="pt-BR" sz="2800" dirty="0">
                <a:solidFill>
                  <a:schemeClr val="tx1"/>
                </a:solidFill>
              </a:rPr>
              <a:t>7</a:t>
            </a:r>
            <a:r>
              <a:rPr lang="pt-BR" sz="2800" b="1" dirty="0">
                <a:solidFill>
                  <a:schemeClr val="tx1"/>
                </a:solidFill>
              </a:rPr>
              <a:t>) AFC – STN - 2008</a:t>
            </a:r>
            <a:br>
              <a:rPr lang="en-US" sz="2800" dirty="0">
                <a:solidFill>
                  <a:schemeClr val="tx1"/>
                </a:solidFill>
              </a:rPr>
            </a:br>
            <a:endParaRPr lang="en-US" sz="2800" dirty="0">
              <a:solidFill>
                <a:schemeClr val="tx1"/>
              </a:solidFill>
            </a:endParaRPr>
          </a:p>
        </p:txBody>
      </p:sp>
      <p:sp>
        <p:nvSpPr>
          <p:cNvPr id="5" name="Espaço Reservado para Conteúdo 2">
            <a:extLst>
              <a:ext uri="{FF2B5EF4-FFF2-40B4-BE49-F238E27FC236}">
                <a16:creationId xmlns:a16="http://schemas.microsoft.com/office/drawing/2014/main" id="{391B624C-83D4-420E-B3AD-5A9D25BD614E}"/>
              </a:ext>
            </a:extLst>
          </p:cNvPr>
          <p:cNvSpPr>
            <a:spLocks noGrp="1"/>
          </p:cNvSpPr>
          <p:nvPr>
            <p:ph idx="1"/>
          </p:nvPr>
        </p:nvSpPr>
        <p:spPr>
          <a:xfrm>
            <a:off x="152399" y="996171"/>
            <a:ext cx="11887201" cy="4156473"/>
          </a:xfrm>
        </p:spPr>
        <p:txBody>
          <a:bodyPr/>
          <a:lstStyle/>
          <a:p>
            <a:pPr marL="0" indent="0" algn="just">
              <a:buNone/>
            </a:pPr>
            <a:r>
              <a:rPr lang="pt-BR" sz="2800" dirty="0">
                <a:solidFill>
                  <a:schemeClr val="tx1"/>
                </a:solidFill>
              </a:rPr>
              <a:t>12- Selecione o único item que deve ser considerado como componente do custo econômico ou custo de oportunidade de uma empresa associado à sua decisão de produzir </a:t>
            </a:r>
            <a:r>
              <a:rPr lang="pt-BR" sz="2800" i="1" dirty="0">
                <a:solidFill>
                  <a:schemeClr val="tx1"/>
                </a:solidFill>
              </a:rPr>
              <a:t>q</a:t>
            </a:r>
            <a:r>
              <a:rPr lang="pt-BR" sz="2800" dirty="0">
                <a:solidFill>
                  <a:schemeClr val="tx1"/>
                </a:solidFill>
              </a:rPr>
              <a:t> unidades de seu produto.</a:t>
            </a:r>
            <a:endParaRPr lang="en-US" sz="2800" dirty="0">
              <a:solidFill>
                <a:schemeClr val="tx1"/>
              </a:solidFill>
            </a:endParaRPr>
          </a:p>
          <a:p>
            <a:pPr marL="514350" lvl="0" indent="-514350" algn="just">
              <a:buClr>
                <a:schemeClr val="tx1"/>
              </a:buClr>
              <a:buSzPct val="100000"/>
              <a:buFont typeface="+mj-lt"/>
              <a:buAutoNum type="alphaLcParenR"/>
            </a:pPr>
            <a:r>
              <a:rPr lang="pt-BR" sz="2800" dirty="0">
                <a:solidFill>
                  <a:schemeClr val="tx1"/>
                </a:solidFill>
              </a:rPr>
              <a:t>A recuperação de gastos com publicidade realizados há um ano.</a:t>
            </a:r>
            <a:endParaRPr lang="en-US" sz="2800" dirty="0">
              <a:solidFill>
                <a:schemeClr val="tx1"/>
              </a:solidFill>
            </a:endParaRPr>
          </a:p>
          <a:p>
            <a:pPr marL="514350" lvl="0" indent="-514350" algn="just">
              <a:buClr>
                <a:schemeClr val="tx1"/>
              </a:buClr>
              <a:buSzPct val="100000"/>
              <a:buFont typeface="+mj-lt"/>
              <a:buAutoNum type="alphaLcParenR"/>
            </a:pPr>
            <a:r>
              <a:rPr lang="pt-BR" sz="2800" dirty="0">
                <a:solidFill>
                  <a:schemeClr val="tx1"/>
                </a:solidFill>
              </a:rPr>
              <a:t>O custo histórico de aquisição das matérias-primas em estoque na empresa que foram adquiridas há um ano, cujos preços de mercado não se mantiveram constantes e que serão empregadas no processo produtivo.</a:t>
            </a:r>
            <a:endParaRPr lang="en-US" sz="2800" dirty="0">
              <a:solidFill>
                <a:schemeClr val="tx1"/>
              </a:solidFill>
            </a:endParaRPr>
          </a:p>
        </p:txBody>
      </p:sp>
    </p:spTree>
    <p:extLst>
      <p:ext uri="{BB962C8B-B14F-4D97-AF65-F5344CB8AC3E}">
        <p14:creationId xmlns:p14="http://schemas.microsoft.com/office/powerpoint/2010/main" val="1881465368"/>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AD37C387-8006-4C86-AA41-74DFB7506DC1}"/>
              </a:ext>
            </a:extLst>
          </p:cNvPr>
          <p:cNvSpPr/>
          <p:nvPr/>
        </p:nvSpPr>
        <p:spPr>
          <a:xfrm>
            <a:off x="152400" y="472563"/>
            <a:ext cx="565052" cy="572379"/>
          </a:xfrm>
          <a:prstGeom prst="ellipse">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ço Reservado para Conteúdo 2">
            <a:extLst>
              <a:ext uri="{FF2B5EF4-FFF2-40B4-BE49-F238E27FC236}">
                <a16:creationId xmlns:a16="http://schemas.microsoft.com/office/drawing/2014/main" id="{95F7A883-4CBA-415C-9561-DE9E99411DA4}"/>
              </a:ext>
            </a:extLst>
          </p:cNvPr>
          <p:cNvSpPr>
            <a:spLocks noGrp="1"/>
          </p:cNvSpPr>
          <p:nvPr>
            <p:ph idx="1"/>
          </p:nvPr>
        </p:nvSpPr>
        <p:spPr>
          <a:xfrm>
            <a:off x="228599" y="472564"/>
            <a:ext cx="11616397" cy="3394472"/>
          </a:xfrm>
        </p:spPr>
        <p:txBody>
          <a:bodyPr/>
          <a:lstStyle/>
          <a:p>
            <a:pPr marL="514350" lvl="0" indent="-514350" algn="just">
              <a:buClr>
                <a:schemeClr val="tx1"/>
              </a:buClr>
              <a:buSzPct val="100000"/>
              <a:buFont typeface="+mj-lt"/>
              <a:buAutoNum type="alphaLcParenR" startAt="3"/>
            </a:pPr>
            <a:r>
              <a:rPr lang="pt-BR" sz="2800" dirty="0">
                <a:solidFill>
                  <a:schemeClr val="tx1"/>
                </a:solidFill>
              </a:rPr>
              <a:t>O valor de mercado do aluguel do terreno no qual será realizado o processo produtivo, terreno esse de propriedade da empresa.</a:t>
            </a:r>
            <a:endParaRPr lang="en-US" sz="2800" dirty="0">
              <a:solidFill>
                <a:schemeClr val="tx1"/>
              </a:solidFill>
            </a:endParaRPr>
          </a:p>
          <a:p>
            <a:pPr marL="514350" lvl="0" indent="-514350" algn="just">
              <a:buClr>
                <a:schemeClr val="tx1"/>
              </a:buClr>
              <a:buSzPct val="100000"/>
              <a:buFont typeface="+mj-lt"/>
              <a:buAutoNum type="alphaLcParenR" startAt="3"/>
            </a:pPr>
            <a:r>
              <a:rPr lang="pt-BR" sz="2800" dirty="0">
                <a:solidFill>
                  <a:schemeClr val="tx1"/>
                </a:solidFill>
              </a:rPr>
              <a:t>Uma margem destinada à recuperação dos gastos com pesquisa e desenvolvimento incorridos no desenvolvimento, já concluído, do produto.</a:t>
            </a:r>
            <a:endParaRPr lang="en-US" sz="2800" dirty="0">
              <a:solidFill>
                <a:schemeClr val="tx1"/>
              </a:solidFill>
            </a:endParaRPr>
          </a:p>
          <a:p>
            <a:pPr marL="514350" lvl="0" indent="-514350" algn="just">
              <a:buClr>
                <a:schemeClr val="tx1"/>
              </a:buClr>
              <a:buSzPct val="100000"/>
              <a:buFont typeface="+mj-lt"/>
              <a:buAutoNum type="alphaLcParenR" startAt="3"/>
            </a:pPr>
            <a:r>
              <a:rPr lang="pt-BR" sz="2800" dirty="0">
                <a:solidFill>
                  <a:schemeClr val="tx1"/>
                </a:solidFill>
              </a:rPr>
              <a:t>Uma parcela dos salários da equipe administrativa da empresa que seria mantida contratada mesmo que as </a:t>
            </a:r>
            <a:r>
              <a:rPr lang="pt-BR" sz="2800" i="1" dirty="0">
                <a:solidFill>
                  <a:schemeClr val="tx1"/>
                </a:solidFill>
              </a:rPr>
              <a:t>q </a:t>
            </a:r>
            <a:r>
              <a:rPr lang="pt-BR" sz="2800" dirty="0">
                <a:solidFill>
                  <a:schemeClr val="tx1"/>
                </a:solidFill>
              </a:rPr>
              <a:t>unidades referidas acima não fossem produzidas.</a:t>
            </a:r>
            <a:endParaRPr lang="en-US" sz="2800" dirty="0">
              <a:solidFill>
                <a:schemeClr val="tx1"/>
              </a:solidFill>
            </a:endParaRPr>
          </a:p>
          <a:p>
            <a:endParaRPr lang="en-US" sz="2800" dirty="0">
              <a:solidFill>
                <a:schemeClr val="tx1"/>
              </a:solidFill>
            </a:endParaRPr>
          </a:p>
        </p:txBody>
      </p:sp>
      <p:sp>
        <p:nvSpPr>
          <p:cNvPr id="4" name="Espaço Reservado para Conteúdo 2">
            <a:extLst>
              <a:ext uri="{FF2B5EF4-FFF2-40B4-BE49-F238E27FC236}">
                <a16:creationId xmlns:a16="http://schemas.microsoft.com/office/drawing/2014/main" id="{DCAC9ADF-5189-489E-A0FF-01BA3C3171E8}"/>
              </a:ext>
            </a:extLst>
          </p:cNvPr>
          <p:cNvSpPr txBox="1">
            <a:spLocks/>
          </p:cNvSpPr>
          <p:nvPr/>
        </p:nvSpPr>
        <p:spPr bwMode="auto">
          <a:xfrm>
            <a:off x="228600" y="4600796"/>
            <a:ext cx="11616396" cy="1888344"/>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algn="just">
              <a:buClrTx/>
              <a:buFont typeface="Wingdings" panose="05000000000000000000" pitchFamily="2" charset="2"/>
              <a:buChar char="§"/>
            </a:pPr>
            <a:r>
              <a:rPr lang="pt-BR" b="1" kern="0" dirty="0">
                <a:solidFill>
                  <a:schemeClr val="tx1"/>
                </a:solidFill>
              </a:rPr>
              <a:t>Custo de Oportunidade</a:t>
            </a:r>
          </a:p>
          <a:p>
            <a:pPr lvl="1" algn="just">
              <a:buClrTx/>
              <a:buFont typeface="Wingdings" panose="05000000000000000000" pitchFamily="2" charset="2"/>
              <a:buChar char="§"/>
            </a:pPr>
            <a:r>
              <a:rPr lang="pt-BR" kern="0" dirty="0">
                <a:solidFill>
                  <a:schemeClr val="tx1"/>
                </a:solidFill>
              </a:rPr>
              <a:t>Custos associados às oportunidades deixadas de lado, caso a firma não empregue seus recursos da maneira mais rentável.</a:t>
            </a:r>
          </a:p>
          <a:p>
            <a:pPr>
              <a:buFont typeface="Wingdings" panose="05000000000000000000" pitchFamily="2" charset="2"/>
              <a:buChar char="§"/>
            </a:pPr>
            <a:endParaRPr lang="en-US" kern="0" dirty="0">
              <a:solidFill>
                <a:schemeClr val="tx1"/>
              </a:solidFill>
            </a:endParaRPr>
          </a:p>
        </p:txBody>
      </p:sp>
    </p:spTree>
    <p:extLst>
      <p:ext uri="{BB962C8B-B14F-4D97-AF65-F5344CB8AC3E}">
        <p14:creationId xmlns:p14="http://schemas.microsoft.com/office/powerpoint/2010/main" val="33533789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2A44C8D-036E-4093-9E3F-75AAED6E1F22}"/>
              </a:ext>
            </a:extLst>
          </p:cNvPr>
          <p:cNvSpPr>
            <a:spLocks noGrp="1"/>
          </p:cNvSpPr>
          <p:nvPr>
            <p:ph type="title"/>
          </p:nvPr>
        </p:nvSpPr>
        <p:spPr>
          <a:xfrm>
            <a:off x="190500" y="1305506"/>
            <a:ext cx="11893648" cy="1072134"/>
          </a:xfrm>
        </p:spPr>
        <p:txBody>
          <a:bodyPr>
            <a:noAutofit/>
          </a:bodyPr>
          <a:lstStyle/>
          <a:p>
            <a:pPr marL="342900" indent="-342900" algn="just">
              <a:buFont typeface="Wingdings" panose="05000000000000000000" pitchFamily="2" charset="2"/>
              <a:buChar char="§"/>
            </a:pPr>
            <a:r>
              <a:rPr lang="pt-BR" sz="2600" b="0" dirty="0">
                <a:solidFill>
                  <a:schemeClr val="tx1"/>
                </a:solidFill>
              </a:rPr>
              <a:t>A figura a seguir é representativa da estrutura de custos de determinada firma, em que CMA é o custo marginal de produção; CTME é o custo total médio de produção, CVME é o custo variável médio de produção; CFME é o custo fixo médio de produção. Diante do exposto, analise – Questão 18</a:t>
            </a:r>
            <a:endParaRPr lang="en-US" sz="2600" b="0" dirty="0">
              <a:solidFill>
                <a:schemeClr val="tx1"/>
              </a:solidFill>
            </a:endParaRPr>
          </a:p>
        </p:txBody>
      </p:sp>
      <p:pic>
        <p:nvPicPr>
          <p:cNvPr id="5" name="Imagem 4">
            <a:extLst>
              <a:ext uri="{FF2B5EF4-FFF2-40B4-BE49-F238E27FC236}">
                <a16:creationId xmlns:a16="http://schemas.microsoft.com/office/drawing/2014/main" id="{CD89E457-8336-4F40-AD77-1912D515E880}"/>
              </a:ext>
            </a:extLst>
          </p:cNvPr>
          <p:cNvPicPr>
            <a:picLocks noChangeAspect="1"/>
          </p:cNvPicPr>
          <p:nvPr/>
        </p:nvPicPr>
        <p:blipFill>
          <a:blip r:embed="rId2"/>
          <a:stretch>
            <a:fillRect/>
          </a:stretch>
        </p:blipFill>
        <p:spPr>
          <a:xfrm>
            <a:off x="740700" y="2377640"/>
            <a:ext cx="7586060" cy="4468245"/>
          </a:xfrm>
          <a:prstGeom prst="rect">
            <a:avLst/>
          </a:prstGeom>
          <a:ln>
            <a:solidFill>
              <a:schemeClr val="tx1"/>
            </a:solidFill>
          </a:ln>
        </p:spPr>
      </p:pic>
      <p:sp>
        <p:nvSpPr>
          <p:cNvPr id="6" name="Título 1">
            <a:extLst>
              <a:ext uri="{FF2B5EF4-FFF2-40B4-BE49-F238E27FC236}">
                <a16:creationId xmlns:a16="http://schemas.microsoft.com/office/drawing/2014/main" id="{D2542070-8B6D-4F07-AB29-B1CED83E7B47}"/>
              </a:ext>
            </a:extLst>
          </p:cNvPr>
          <p:cNvSpPr txBox="1">
            <a:spLocks/>
          </p:cNvSpPr>
          <p:nvPr/>
        </p:nvSpPr>
        <p:spPr bwMode="auto">
          <a:xfrm>
            <a:off x="180536" y="287411"/>
            <a:ext cx="6172200" cy="384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300" kern="1200">
                <a:solidFill>
                  <a:schemeClr val="tx1"/>
                </a:solidFill>
                <a:latin typeface="+mj-lt"/>
                <a:ea typeface="+mj-ea"/>
                <a:cs typeface="+mj-cs"/>
              </a:defRPr>
            </a:lvl1pPr>
            <a:lvl2pPr algn="ctr" rtl="0" eaLnBrk="1" fontAlgn="base" hangingPunct="1">
              <a:spcBef>
                <a:spcPct val="0"/>
              </a:spcBef>
              <a:spcAft>
                <a:spcPct val="0"/>
              </a:spcAft>
              <a:defRPr sz="3300">
                <a:solidFill>
                  <a:schemeClr val="tx1"/>
                </a:solidFill>
                <a:latin typeface="Calibri" pitchFamily="34" charset="0"/>
              </a:defRPr>
            </a:lvl2pPr>
            <a:lvl3pPr algn="ctr" rtl="0" eaLnBrk="1" fontAlgn="base" hangingPunct="1">
              <a:spcBef>
                <a:spcPct val="0"/>
              </a:spcBef>
              <a:spcAft>
                <a:spcPct val="0"/>
              </a:spcAft>
              <a:defRPr sz="3300">
                <a:solidFill>
                  <a:schemeClr val="tx1"/>
                </a:solidFill>
                <a:latin typeface="Calibri" pitchFamily="34" charset="0"/>
              </a:defRPr>
            </a:lvl3pPr>
            <a:lvl4pPr algn="ctr" rtl="0" eaLnBrk="1" fontAlgn="base" hangingPunct="1">
              <a:spcBef>
                <a:spcPct val="0"/>
              </a:spcBef>
              <a:spcAft>
                <a:spcPct val="0"/>
              </a:spcAft>
              <a:defRPr sz="3300">
                <a:solidFill>
                  <a:schemeClr val="tx1"/>
                </a:solidFill>
                <a:latin typeface="Calibri" pitchFamily="34" charset="0"/>
              </a:defRPr>
            </a:lvl4pPr>
            <a:lvl5pPr algn="ctr" rtl="0" eaLnBrk="1" fontAlgn="base" hangingPunct="1">
              <a:spcBef>
                <a:spcPct val="0"/>
              </a:spcBef>
              <a:spcAft>
                <a:spcPct val="0"/>
              </a:spcAft>
              <a:defRPr sz="3300">
                <a:solidFill>
                  <a:schemeClr val="tx1"/>
                </a:solidFill>
                <a:latin typeface="Calibri" pitchFamily="34" charset="0"/>
              </a:defRPr>
            </a:lvl5pPr>
            <a:lvl6pPr marL="342900" algn="ctr" rtl="0" eaLnBrk="1" fontAlgn="base" hangingPunct="1">
              <a:spcBef>
                <a:spcPct val="0"/>
              </a:spcBef>
              <a:spcAft>
                <a:spcPct val="0"/>
              </a:spcAft>
              <a:defRPr sz="3300">
                <a:solidFill>
                  <a:schemeClr val="tx1"/>
                </a:solidFill>
                <a:latin typeface="Calibri" pitchFamily="34" charset="0"/>
              </a:defRPr>
            </a:lvl6pPr>
            <a:lvl7pPr marL="685800" algn="ctr" rtl="0" eaLnBrk="1" fontAlgn="base" hangingPunct="1">
              <a:spcBef>
                <a:spcPct val="0"/>
              </a:spcBef>
              <a:spcAft>
                <a:spcPct val="0"/>
              </a:spcAft>
              <a:defRPr sz="3300">
                <a:solidFill>
                  <a:schemeClr val="tx1"/>
                </a:solidFill>
                <a:latin typeface="Calibri" pitchFamily="34" charset="0"/>
              </a:defRPr>
            </a:lvl7pPr>
            <a:lvl8pPr marL="1028700" algn="ctr" rtl="0" eaLnBrk="1" fontAlgn="base" hangingPunct="1">
              <a:spcBef>
                <a:spcPct val="0"/>
              </a:spcBef>
              <a:spcAft>
                <a:spcPct val="0"/>
              </a:spcAft>
              <a:defRPr sz="3300">
                <a:solidFill>
                  <a:schemeClr val="tx1"/>
                </a:solidFill>
                <a:latin typeface="Calibri" pitchFamily="34" charset="0"/>
              </a:defRPr>
            </a:lvl8pPr>
            <a:lvl9pPr marL="1371600" algn="ctr" rtl="0" eaLnBrk="1" fontAlgn="base" hangingPunct="1">
              <a:spcBef>
                <a:spcPct val="0"/>
              </a:spcBef>
              <a:spcAft>
                <a:spcPct val="0"/>
              </a:spcAft>
              <a:defRPr sz="3300">
                <a:solidFill>
                  <a:schemeClr val="tx1"/>
                </a:solidFill>
                <a:latin typeface="Calibri" pitchFamily="34" charset="0"/>
              </a:defRPr>
            </a:lvl9pPr>
          </a:lstStyle>
          <a:p>
            <a:pPr algn="l"/>
            <a:r>
              <a:rPr lang="pt-BR" sz="2800" b="1" dirty="0"/>
              <a:t>8) IBGE - 2011</a:t>
            </a:r>
            <a:endParaRPr lang="en-US" sz="2800" b="1" dirty="0"/>
          </a:p>
        </p:txBody>
      </p:sp>
    </p:spTree>
    <p:extLst>
      <p:ext uri="{BB962C8B-B14F-4D97-AF65-F5344CB8AC3E}">
        <p14:creationId xmlns:p14="http://schemas.microsoft.com/office/powerpoint/2010/main" val="1503530319"/>
      </p:ext>
    </p:extLst>
  </p:cSld>
  <p:clrMapOvr>
    <a:masterClrMapping/>
  </p:clrMapOvr>
  <p:transition spd="med">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CC5A1F4D-C144-440E-BDD0-0E04A6F4B5CE}"/>
              </a:ext>
            </a:extLst>
          </p:cNvPr>
          <p:cNvSpPr/>
          <p:nvPr/>
        </p:nvSpPr>
        <p:spPr>
          <a:xfrm>
            <a:off x="96128" y="3871342"/>
            <a:ext cx="565052" cy="572379"/>
          </a:xfrm>
          <a:prstGeom prst="ellipse">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ço Reservado para Conteúdo 2">
            <a:extLst>
              <a:ext uri="{FF2B5EF4-FFF2-40B4-BE49-F238E27FC236}">
                <a16:creationId xmlns:a16="http://schemas.microsoft.com/office/drawing/2014/main" id="{C741B657-EC30-4A57-9821-1F596CF1CBCA}"/>
              </a:ext>
            </a:extLst>
          </p:cNvPr>
          <p:cNvSpPr>
            <a:spLocks noGrp="1"/>
          </p:cNvSpPr>
          <p:nvPr>
            <p:ph idx="1"/>
          </p:nvPr>
        </p:nvSpPr>
        <p:spPr>
          <a:xfrm>
            <a:off x="152400" y="224294"/>
            <a:ext cx="11887200" cy="3394472"/>
          </a:xfrm>
        </p:spPr>
        <p:txBody>
          <a:bodyPr/>
          <a:lstStyle/>
          <a:p>
            <a:pPr marL="571500" indent="-571500" algn="just">
              <a:buClr>
                <a:schemeClr val="tx1"/>
              </a:buClr>
              <a:buSzPct val="100000"/>
              <a:buFont typeface="+mj-lt"/>
              <a:buAutoNum type="romanUcPeriod"/>
            </a:pPr>
            <a:r>
              <a:rPr lang="pt-BR" sz="2800" dirty="0">
                <a:solidFill>
                  <a:schemeClr val="tx1"/>
                </a:solidFill>
              </a:rPr>
              <a:t>A figura representa uma situação de curto prazo.</a:t>
            </a:r>
          </a:p>
          <a:p>
            <a:pPr marL="571500" indent="-571500" algn="just">
              <a:buClr>
                <a:schemeClr val="tx1"/>
              </a:buClr>
              <a:buSzPct val="100000"/>
              <a:buFont typeface="+mj-lt"/>
              <a:buAutoNum type="romanUcPeriod"/>
            </a:pPr>
            <a:r>
              <a:rPr lang="pt-BR" sz="2800" dirty="0">
                <a:solidFill>
                  <a:schemeClr val="tx1"/>
                </a:solidFill>
              </a:rPr>
              <a:t>O CFME é decrescente devido a maiores unidades </a:t>
            </a:r>
            <a:r>
              <a:rPr lang="en-US" sz="2800" dirty="0" err="1">
                <a:solidFill>
                  <a:schemeClr val="tx1"/>
                </a:solidFill>
              </a:rPr>
              <a:t>produzidas</a:t>
            </a:r>
            <a:r>
              <a:rPr lang="en-US" sz="2800" dirty="0">
                <a:solidFill>
                  <a:schemeClr val="tx1"/>
                </a:solidFill>
              </a:rPr>
              <a:t>.</a:t>
            </a:r>
          </a:p>
          <a:p>
            <a:pPr marL="571500" indent="-571500" algn="just">
              <a:buClr>
                <a:schemeClr val="tx1"/>
              </a:buClr>
              <a:buSzPct val="100000"/>
              <a:buFont typeface="+mj-lt"/>
              <a:buAutoNum type="romanUcPeriod"/>
            </a:pPr>
            <a:r>
              <a:rPr lang="pt-BR" sz="2800" dirty="0">
                <a:solidFill>
                  <a:schemeClr val="tx1"/>
                </a:solidFill>
              </a:rPr>
              <a:t>A curva do CMA é a curva de oferta da firma.</a:t>
            </a:r>
          </a:p>
          <a:p>
            <a:pPr marL="571500" indent="-571500" algn="just">
              <a:buClr>
                <a:schemeClr val="tx1"/>
              </a:buClr>
              <a:buSzPct val="100000"/>
              <a:buFont typeface="+mj-lt"/>
              <a:buAutoNum type="romanUcPeriod"/>
            </a:pPr>
            <a:r>
              <a:rPr lang="pt-BR" sz="2800" dirty="0">
                <a:solidFill>
                  <a:schemeClr val="tx1"/>
                </a:solidFill>
              </a:rPr>
              <a:t>O ponto de fechamento da firma, no curto-prazo, é onde o CVME é mínimo.</a:t>
            </a:r>
          </a:p>
          <a:p>
            <a:pPr algn="just">
              <a:buClr>
                <a:schemeClr val="tx1"/>
              </a:buClr>
              <a:buSzPct val="81000"/>
            </a:pPr>
            <a:r>
              <a:rPr lang="pt-BR" sz="2800" dirty="0">
                <a:solidFill>
                  <a:schemeClr val="tx1"/>
                </a:solidFill>
              </a:rPr>
              <a:t>Está(</a:t>
            </a:r>
            <a:r>
              <a:rPr lang="pt-BR" sz="2800" dirty="0" err="1">
                <a:solidFill>
                  <a:schemeClr val="tx1"/>
                </a:solidFill>
              </a:rPr>
              <a:t>ão</a:t>
            </a:r>
            <a:r>
              <a:rPr lang="pt-BR" sz="2800" dirty="0">
                <a:solidFill>
                  <a:schemeClr val="tx1"/>
                </a:solidFill>
              </a:rPr>
              <a:t>) correta(s) apenas a(s) afirmativa(s)</a:t>
            </a:r>
          </a:p>
          <a:p>
            <a:pPr marL="514350" indent="-514350" algn="just">
              <a:buClrTx/>
              <a:buSzPct val="100000"/>
              <a:buFont typeface="+mj-lt"/>
              <a:buAutoNum type="alphaLcParenR"/>
            </a:pPr>
            <a:r>
              <a:rPr lang="en-US" sz="2800" dirty="0">
                <a:solidFill>
                  <a:schemeClr val="tx1"/>
                </a:solidFill>
              </a:rPr>
              <a:t>I, II, IV</a:t>
            </a:r>
          </a:p>
          <a:p>
            <a:pPr marL="514350" indent="-514350" algn="just">
              <a:buClrTx/>
              <a:buSzPct val="100000"/>
              <a:buFont typeface="+mj-lt"/>
              <a:buAutoNum type="alphaLcParenR"/>
            </a:pPr>
            <a:r>
              <a:rPr lang="en-US" sz="2800" dirty="0">
                <a:solidFill>
                  <a:schemeClr val="tx1"/>
                </a:solidFill>
              </a:rPr>
              <a:t>I, II</a:t>
            </a:r>
          </a:p>
          <a:p>
            <a:pPr marL="514350" indent="-514350" algn="just">
              <a:buClrTx/>
              <a:buSzPct val="100000"/>
              <a:buFont typeface="+mj-lt"/>
              <a:buAutoNum type="alphaLcParenR"/>
            </a:pPr>
            <a:r>
              <a:rPr lang="en-US" sz="2800" dirty="0">
                <a:solidFill>
                  <a:schemeClr val="tx1"/>
                </a:solidFill>
              </a:rPr>
              <a:t>I, III, IV</a:t>
            </a:r>
          </a:p>
          <a:p>
            <a:pPr marL="514350" indent="-514350" algn="just">
              <a:buClrTx/>
              <a:buSzPct val="100000"/>
              <a:buFont typeface="+mj-lt"/>
              <a:buAutoNum type="alphaLcParenR"/>
            </a:pPr>
            <a:r>
              <a:rPr lang="en-US" sz="2800" dirty="0">
                <a:solidFill>
                  <a:schemeClr val="tx1"/>
                </a:solidFill>
              </a:rPr>
              <a:t>I, IV</a:t>
            </a:r>
          </a:p>
          <a:p>
            <a:pPr marL="514350" indent="-514350" algn="just">
              <a:buClrTx/>
              <a:buSzPct val="100000"/>
              <a:buFont typeface="+mj-lt"/>
              <a:buAutoNum type="alphaLcParenR"/>
            </a:pPr>
            <a:r>
              <a:rPr lang="en-US" sz="2800" dirty="0">
                <a:solidFill>
                  <a:schemeClr val="tx1"/>
                </a:solidFill>
              </a:rPr>
              <a:t>III</a:t>
            </a:r>
          </a:p>
          <a:p>
            <a:pPr algn="just"/>
            <a:endParaRPr lang="en-US" sz="2800" dirty="0">
              <a:solidFill>
                <a:schemeClr val="tx1"/>
              </a:solidFill>
            </a:endParaRPr>
          </a:p>
        </p:txBody>
      </p:sp>
    </p:spTree>
    <p:extLst>
      <p:ext uri="{BB962C8B-B14F-4D97-AF65-F5344CB8AC3E}">
        <p14:creationId xmlns:p14="http://schemas.microsoft.com/office/powerpoint/2010/main" val="335995262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46FF6C11-5BF6-4937-8720-39EE41A63BCD}"/>
              </a:ext>
            </a:extLst>
          </p:cNvPr>
          <p:cNvSpPr>
            <a:spLocks noGrp="1"/>
          </p:cNvSpPr>
          <p:nvPr>
            <p:ph idx="1"/>
          </p:nvPr>
        </p:nvSpPr>
        <p:spPr>
          <a:xfrm>
            <a:off x="65682" y="269978"/>
            <a:ext cx="12004397" cy="4883150"/>
          </a:xfrm>
        </p:spPr>
        <p:txBody>
          <a:bodyPr/>
          <a:lstStyle/>
          <a:p>
            <a:pPr algn="just">
              <a:spcBef>
                <a:spcPts val="0"/>
              </a:spcBef>
              <a:buClr>
                <a:schemeClr val="tx1"/>
              </a:buClr>
              <a:buSzPct val="101000"/>
              <a:buFont typeface="Wingdings" panose="05000000000000000000" pitchFamily="2" charset="2"/>
              <a:buChar char="§"/>
            </a:pPr>
            <a:r>
              <a:rPr lang="pt-BR" b="1" dirty="0">
                <a:solidFill>
                  <a:schemeClr val="tx1"/>
                </a:solidFill>
              </a:rPr>
              <a:t>Longo Prazo </a:t>
            </a:r>
            <a:r>
              <a:rPr lang="pt-BR" b="1" dirty="0">
                <a:solidFill>
                  <a:schemeClr val="tx1"/>
                </a:solidFill>
                <a:latin typeface="Calibri" panose="020F0502020204030204" pitchFamily="34" charset="0"/>
                <a:cs typeface="Calibri" panose="020F0502020204030204" pitchFamily="34" charset="0"/>
              </a:rPr>
              <a:t>→</a:t>
            </a:r>
            <a:r>
              <a:rPr lang="pt-BR" b="1" dirty="0">
                <a:solidFill>
                  <a:schemeClr val="tx1"/>
                </a:solidFill>
              </a:rPr>
              <a:t> </a:t>
            </a:r>
            <a:r>
              <a:rPr lang="pt-BR" dirty="0">
                <a:solidFill>
                  <a:schemeClr val="tx1"/>
                </a:solidFill>
              </a:rPr>
              <a:t>período de tempo necessário para que todos os fatores de produção sejam variáveis.</a:t>
            </a: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escolher a combinação de K e L que minimize os custos para certa produção.</a:t>
            </a:r>
          </a:p>
          <a:p>
            <a:pPr lvl="2" algn="just">
              <a:spcBef>
                <a:spcPts val="0"/>
              </a:spcBef>
              <a:buClr>
                <a:schemeClr val="tx1"/>
              </a:buClr>
              <a:buSzPct val="101000"/>
              <a:buFont typeface="Wingdings" panose="05000000000000000000" pitchFamily="2" charset="2"/>
              <a:buChar char="§"/>
            </a:pPr>
            <a:r>
              <a:rPr lang="pt-BR" sz="3000" dirty="0">
                <a:solidFill>
                  <a:schemeClr val="tx1"/>
                </a:solidFill>
              </a:rPr>
              <a:t>Devemos ter: (</a:t>
            </a:r>
            <a:r>
              <a:rPr lang="pt-BR" sz="3000" dirty="0" err="1">
                <a:solidFill>
                  <a:schemeClr val="tx1"/>
                </a:solidFill>
              </a:rPr>
              <a:t>PMgL</a:t>
            </a:r>
            <a:r>
              <a:rPr lang="pt-BR" sz="3000" dirty="0">
                <a:solidFill>
                  <a:schemeClr val="tx1"/>
                </a:solidFill>
              </a:rPr>
              <a:t> / </a:t>
            </a:r>
            <a:r>
              <a:rPr lang="pt-BR" sz="3000" dirty="0" err="1">
                <a:solidFill>
                  <a:schemeClr val="tx1"/>
                </a:solidFill>
              </a:rPr>
              <a:t>PMgK</a:t>
            </a:r>
            <a:r>
              <a:rPr lang="pt-BR" sz="3000" dirty="0">
                <a:solidFill>
                  <a:schemeClr val="tx1"/>
                </a:solidFill>
              </a:rPr>
              <a:t>) = (w / r).</a:t>
            </a:r>
          </a:p>
          <a:p>
            <a:pPr lvl="2" algn="just">
              <a:spcBef>
                <a:spcPts val="0"/>
              </a:spcBef>
              <a:buClr>
                <a:schemeClr val="tx1"/>
              </a:buClr>
              <a:buSzPct val="101000"/>
              <a:buFont typeface="Wingdings" panose="05000000000000000000" pitchFamily="2" charset="2"/>
              <a:buChar char="§"/>
            </a:pPr>
            <a:r>
              <a:rPr lang="pt-BR" sz="3000" dirty="0">
                <a:solidFill>
                  <a:schemeClr val="tx1"/>
                </a:solidFill>
              </a:rPr>
              <a:t>Na maioria das vezes existe a possibilidade de substituição de K por L com a mesma produção (conceito de </a:t>
            </a:r>
            <a:r>
              <a:rPr lang="pt-BR" sz="3000" dirty="0" err="1">
                <a:solidFill>
                  <a:schemeClr val="tx1"/>
                </a:solidFill>
              </a:rPr>
              <a:t>isoquanta</a:t>
            </a:r>
            <a:r>
              <a:rPr lang="pt-BR" sz="3000" dirty="0">
                <a:solidFill>
                  <a:schemeClr val="tx1"/>
                </a:solidFill>
              </a:rPr>
              <a:t>).</a:t>
            </a:r>
          </a:p>
          <a:p>
            <a:pPr lvl="2" algn="just">
              <a:spcBef>
                <a:spcPts val="0"/>
              </a:spcBef>
              <a:buClr>
                <a:schemeClr val="tx1"/>
              </a:buClr>
              <a:buSzPct val="101000"/>
              <a:buFont typeface="Wingdings" panose="05000000000000000000" pitchFamily="2" charset="2"/>
              <a:buChar char="§"/>
            </a:pPr>
            <a:endParaRPr lang="pt-BR" sz="800" dirty="0">
              <a:solidFill>
                <a:schemeClr val="tx1"/>
              </a:solidFill>
            </a:endParaRPr>
          </a:p>
          <a:p>
            <a:pPr lvl="1" algn="just">
              <a:spcBef>
                <a:spcPts val="0"/>
              </a:spcBef>
              <a:buClr>
                <a:schemeClr val="tx1"/>
              </a:buClr>
              <a:buSzPct val="101000"/>
              <a:buFont typeface="Wingdings" panose="05000000000000000000" pitchFamily="2" charset="2"/>
              <a:buChar char="§"/>
            </a:pPr>
            <a:r>
              <a:rPr lang="pt-BR" sz="3000" dirty="0">
                <a:solidFill>
                  <a:schemeClr val="tx1"/>
                </a:solidFill>
              </a:rPr>
              <a:t>Como variam as produtividades e os custos de produção quando alteramos, na mesma proporção, todos os fatores de produção.</a:t>
            </a:r>
          </a:p>
          <a:p>
            <a:pPr lvl="2" algn="just">
              <a:spcBef>
                <a:spcPts val="0"/>
              </a:spcBef>
              <a:buClr>
                <a:schemeClr val="tx1"/>
              </a:buClr>
              <a:buSzPct val="101000"/>
              <a:buFont typeface="Wingdings" panose="05000000000000000000" pitchFamily="2" charset="2"/>
              <a:buChar char="§"/>
            </a:pPr>
            <a:r>
              <a:rPr lang="pt-BR" sz="2900" dirty="0">
                <a:solidFill>
                  <a:schemeClr val="tx1"/>
                </a:solidFill>
              </a:rPr>
              <a:t>Podemos ter retornos </a:t>
            </a:r>
            <a:r>
              <a:rPr lang="pt-BR" sz="2900" b="1" dirty="0">
                <a:solidFill>
                  <a:schemeClr val="tx1"/>
                </a:solidFill>
              </a:rPr>
              <a:t>crescentes, decrescentes ou constantes de escala.</a:t>
            </a:r>
          </a:p>
          <a:p>
            <a:pPr lvl="2" algn="just">
              <a:spcBef>
                <a:spcPts val="0"/>
              </a:spcBef>
              <a:buClr>
                <a:schemeClr val="tx1"/>
              </a:buClr>
              <a:buSzPct val="101000"/>
              <a:buFont typeface="Wingdings" panose="05000000000000000000" pitchFamily="2" charset="2"/>
              <a:buChar char="§"/>
            </a:pPr>
            <a:r>
              <a:rPr lang="pt-BR" sz="2900" dirty="0">
                <a:solidFill>
                  <a:schemeClr val="tx1"/>
                </a:solidFill>
              </a:rPr>
              <a:t>Existindo retornos crescentes de escala, um aumento na escala de produção (K e L) em 10% a produção aumentará mais que 10%. Com isso, o Custo Total Médio será decrescente.</a:t>
            </a:r>
          </a:p>
          <a:p>
            <a:pPr algn="just">
              <a:buClr>
                <a:schemeClr val="tx1"/>
              </a:buClr>
              <a:buSzPct val="101000"/>
              <a:buFont typeface="Wingdings" panose="05000000000000000000" pitchFamily="2" charset="2"/>
              <a:buChar char="§"/>
            </a:pPr>
            <a:endParaRPr lang="pt-BR" dirty="0">
              <a:solidFill>
                <a:schemeClr val="tx1"/>
              </a:solidFill>
            </a:endParaRPr>
          </a:p>
        </p:txBody>
      </p:sp>
    </p:spTree>
    <p:extLst>
      <p:ext uri="{BB962C8B-B14F-4D97-AF65-F5344CB8AC3E}">
        <p14:creationId xmlns:p14="http://schemas.microsoft.com/office/powerpoint/2010/main" val="33122391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86646B08-765C-49FC-89D4-2AC4F1632D8B}"/>
              </a:ext>
            </a:extLst>
          </p:cNvPr>
          <p:cNvSpPr>
            <a:spLocks noGrp="1"/>
          </p:cNvSpPr>
          <p:nvPr>
            <p:ph idx="1"/>
          </p:nvPr>
        </p:nvSpPr>
        <p:spPr>
          <a:xfrm>
            <a:off x="76200" y="291643"/>
            <a:ext cx="11993880" cy="4862513"/>
          </a:xfrm>
        </p:spPr>
        <p:txBody>
          <a:bodyPr>
            <a:noAutofit/>
          </a:bodyPr>
          <a:lstStyle/>
          <a:p>
            <a:pPr algn="just">
              <a:buClr>
                <a:schemeClr val="tx1"/>
              </a:buClr>
              <a:buSzPct val="100000"/>
            </a:pPr>
            <a:r>
              <a:rPr lang="pt-BR" sz="2800" b="1" dirty="0">
                <a:solidFill>
                  <a:schemeClr val="tx1"/>
                </a:solidFill>
              </a:rPr>
              <a:t>I e II – (V): </a:t>
            </a:r>
            <a:r>
              <a:rPr lang="pt-BR" sz="2800" dirty="0">
                <a:solidFill>
                  <a:schemeClr val="tx1"/>
                </a:solidFill>
              </a:rPr>
              <a:t>O gráfico representa, necessariamente, os custos unitários de curto prazo.</a:t>
            </a:r>
          </a:p>
          <a:p>
            <a:pPr algn="just">
              <a:buClr>
                <a:schemeClr val="tx1"/>
              </a:buClr>
              <a:buSzPct val="100000"/>
            </a:pPr>
            <a:r>
              <a:rPr lang="pt-BR" sz="2800" dirty="0">
                <a:solidFill>
                  <a:schemeClr val="tx1"/>
                </a:solidFill>
              </a:rPr>
              <a:t>O custo total de produção é dado por CT = CF + CV , que podemos escrever como CT = </a:t>
            </a:r>
            <a:r>
              <a:rPr lang="pt-BR" sz="2800" dirty="0" err="1">
                <a:solidFill>
                  <a:schemeClr val="tx1"/>
                </a:solidFill>
              </a:rPr>
              <a:t>rK</a:t>
            </a:r>
            <a:r>
              <a:rPr lang="pt-BR" sz="2800" dirty="0">
                <a:solidFill>
                  <a:schemeClr val="tx1"/>
                </a:solidFill>
              </a:rPr>
              <a:t> + </a:t>
            </a:r>
            <a:r>
              <a:rPr lang="pt-BR" sz="2800" dirty="0" err="1">
                <a:solidFill>
                  <a:schemeClr val="tx1"/>
                </a:solidFill>
              </a:rPr>
              <a:t>wL</a:t>
            </a:r>
            <a:r>
              <a:rPr lang="pt-BR" sz="2800" dirty="0">
                <a:solidFill>
                  <a:schemeClr val="tx1"/>
                </a:solidFill>
              </a:rPr>
              <a:t>. Logo, o custo variável é representado por pela quantidade de trabalho multiplicada por sua remuneração (salário) e o custo fixo é dado pelo tamanho do estoque de capital multiplicado por sua remuneração (taxa real de juros). Como, no curto prazo, o estoque de capital está fixado, dada a taxa real de juros, temos o mesmo custo fixo. Desta forma, caso a firma queira aumentar produção deverá contratar mais trabalhadores, aumentando assim, somente o custo variável. Com isso, conforme a produção vai aumentando, no curto prazo, o </a:t>
            </a:r>
            <a:r>
              <a:rPr lang="pt-BR" sz="2800" dirty="0" err="1">
                <a:solidFill>
                  <a:schemeClr val="tx1"/>
                </a:solidFill>
              </a:rPr>
              <a:t>CFMe</a:t>
            </a:r>
            <a:r>
              <a:rPr lang="pt-BR" sz="2800" dirty="0">
                <a:solidFill>
                  <a:schemeClr val="tx1"/>
                </a:solidFill>
              </a:rPr>
              <a:t> vai diminuindo.</a:t>
            </a:r>
          </a:p>
          <a:p>
            <a:pPr algn="just">
              <a:buClr>
                <a:schemeClr val="tx1"/>
              </a:buClr>
              <a:buSzPct val="100000"/>
            </a:pPr>
            <a:endParaRPr lang="pt-BR" sz="2800" dirty="0">
              <a:solidFill>
                <a:schemeClr val="tx1"/>
              </a:solidFill>
            </a:endParaRPr>
          </a:p>
          <a:p>
            <a:pPr algn="just">
              <a:buClr>
                <a:schemeClr val="tx1"/>
              </a:buClr>
              <a:buSzPct val="100000"/>
            </a:pPr>
            <a:endParaRPr lang="pt-BR" sz="2800" dirty="0">
              <a:solidFill>
                <a:schemeClr val="tx1"/>
              </a:solidFill>
            </a:endParaRPr>
          </a:p>
        </p:txBody>
      </p:sp>
      <p:graphicFrame>
        <p:nvGraphicFramePr>
          <p:cNvPr id="5" name="Objeto 4">
            <a:extLst>
              <a:ext uri="{FF2B5EF4-FFF2-40B4-BE49-F238E27FC236}">
                <a16:creationId xmlns:a16="http://schemas.microsoft.com/office/drawing/2014/main" id="{F14BDC51-42D1-4DAD-BADB-F99B63AAC1FC}"/>
              </a:ext>
            </a:extLst>
          </p:cNvPr>
          <p:cNvGraphicFramePr>
            <a:graphicFrameLocks noChangeAspect="1"/>
          </p:cNvGraphicFramePr>
          <p:nvPr>
            <p:extLst>
              <p:ext uri="{D42A27DB-BD31-4B8C-83A1-F6EECF244321}">
                <p14:modId xmlns:p14="http://schemas.microsoft.com/office/powerpoint/2010/main" val="2129616961"/>
              </p:ext>
            </p:extLst>
          </p:nvPr>
        </p:nvGraphicFramePr>
        <p:xfrm>
          <a:off x="527538" y="5724169"/>
          <a:ext cx="2690825" cy="1097819"/>
        </p:xfrm>
        <a:graphic>
          <a:graphicData uri="http://schemas.openxmlformats.org/presentationml/2006/ole">
            <mc:AlternateContent xmlns:mc="http://schemas.openxmlformats.org/markup-compatibility/2006">
              <mc:Choice xmlns:v="urn:schemas-microsoft-com:vml" Requires="v">
                <p:oleObj name="Equation" r:id="rId2" imgW="965160" imgH="419040" progId="Equation.DSMT4">
                  <p:embed/>
                </p:oleObj>
              </mc:Choice>
              <mc:Fallback>
                <p:oleObj name="Equation" r:id="rId2" imgW="965160" imgH="419040" progId="Equation.DSMT4">
                  <p:embed/>
                  <p:pic>
                    <p:nvPicPr>
                      <p:cNvPr id="5" name="Objeto 4">
                        <a:extLst>
                          <a:ext uri="{FF2B5EF4-FFF2-40B4-BE49-F238E27FC236}">
                            <a16:creationId xmlns:a16="http://schemas.microsoft.com/office/drawing/2014/main" id="{F14BDC51-42D1-4DAD-BADB-F99B63AAC1FC}"/>
                          </a:ext>
                        </a:extLst>
                      </p:cNvPr>
                      <p:cNvPicPr/>
                      <p:nvPr/>
                    </p:nvPicPr>
                    <p:blipFill>
                      <a:blip r:embed="rId3"/>
                      <a:stretch>
                        <a:fillRect/>
                      </a:stretch>
                    </p:blipFill>
                    <p:spPr>
                      <a:xfrm>
                        <a:off x="527538" y="5724169"/>
                        <a:ext cx="2690825" cy="1097819"/>
                      </a:xfrm>
                      <a:prstGeom prst="rect">
                        <a:avLst/>
                      </a:prstGeom>
                      <a:ln>
                        <a:solidFill>
                          <a:schemeClr val="tx1"/>
                        </a:solidFill>
                      </a:ln>
                    </p:spPr>
                  </p:pic>
                </p:oleObj>
              </mc:Fallback>
            </mc:AlternateContent>
          </a:graphicData>
        </a:graphic>
      </p:graphicFrame>
    </p:spTree>
    <p:extLst>
      <p:ext uri="{BB962C8B-B14F-4D97-AF65-F5344CB8AC3E}">
        <p14:creationId xmlns:p14="http://schemas.microsoft.com/office/powerpoint/2010/main" val="1659165732"/>
      </p:ext>
    </p:extLst>
  </p:cSld>
  <p:clrMapOvr>
    <a:masterClrMapping/>
  </p:clrMapOvr>
  <p:transitio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883FAD5E-38FB-4F92-AE27-8AE11B48BEB6}"/>
              </a:ext>
            </a:extLst>
          </p:cNvPr>
          <p:cNvSpPr>
            <a:spLocks noGrp="1"/>
          </p:cNvSpPr>
          <p:nvPr>
            <p:ph idx="1"/>
          </p:nvPr>
        </p:nvSpPr>
        <p:spPr>
          <a:xfrm>
            <a:off x="152400" y="-880734"/>
            <a:ext cx="11819205" cy="4572000"/>
          </a:xfrm>
        </p:spPr>
        <p:txBody>
          <a:bodyPr>
            <a:noAutofit/>
          </a:bodyPr>
          <a:lstStyle/>
          <a:p>
            <a:pPr algn="just"/>
            <a:endParaRPr lang="pt-BR" sz="2800" dirty="0">
              <a:solidFill>
                <a:schemeClr val="tx1"/>
              </a:solidFill>
            </a:endParaRPr>
          </a:p>
          <a:p>
            <a:pPr algn="just"/>
            <a:endParaRPr lang="pt-BR" sz="2800" dirty="0">
              <a:solidFill>
                <a:schemeClr val="tx1"/>
              </a:solidFill>
            </a:endParaRPr>
          </a:p>
          <a:p>
            <a:pPr algn="just">
              <a:buClr>
                <a:schemeClr val="tx1"/>
              </a:buClr>
            </a:pPr>
            <a:r>
              <a:rPr lang="pt-BR" sz="2800" b="1" dirty="0">
                <a:solidFill>
                  <a:schemeClr val="tx1"/>
                </a:solidFill>
              </a:rPr>
              <a:t>III é falsa e IV é verdadeira. </a:t>
            </a:r>
            <a:r>
              <a:rPr lang="pt-BR" sz="2800" dirty="0">
                <a:solidFill>
                  <a:schemeClr val="tx1"/>
                </a:solidFill>
              </a:rPr>
              <a:t>III seria verdadeira se o </a:t>
            </a:r>
            <a:r>
              <a:rPr lang="pt-BR" sz="2800" u="sng" dirty="0">
                <a:solidFill>
                  <a:schemeClr val="tx1"/>
                </a:solidFill>
              </a:rPr>
              <a:t>mercado fosse concorrencial perfeito</a:t>
            </a:r>
            <a:r>
              <a:rPr lang="pt-BR" sz="2800" dirty="0">
                <a:solidFill>
                  <a:schemeClr val="tx1"/>
                </a:solidFill>
              </a:rPr>
              <a:t>  (por exemplo, em monopólio, a firma não possui curva de oferta).</a:t>
            </a:r>
          </a:p>
          <a:p>
            <a:pPr algn="just">
              <a:buClr>
                <a:schemeClr val="tx1"/>
              </a:buClr>
            </a:pPr>
            <a:r>
              <a:rPr lang="pt-BR" sz="2800" dirty="0">
                <a:solidFill>
                  <a:schemeClr val="tx1"/>
                </a:solidFill>
              </a:rPr>
              <a:t>A curva de oferta de firma, </a:t>
            </a:r>
            <a:r>
              <a:rPr lang="pt-BR" sz="2800" u="sng" dirty="0">
                <a:solidFill>
                  <a:schemeClr val="tx1"/>
                </a:solidFill>
              </a:rPr>
              <a:t>em concorrência perfeita</a:t>
            </a:r>
            <a:r>
              <a:rPr lang="pt-BR" sz="2800" dirty="0">
                <a:solidFill>
                  <a:schemeClr val="tx1"/>
                </a:solidFill>
              </a:rPr>
              <a:t>, é dada pela curva de custo marginal, </a:t>
            </a:r>
            <a:r>
              <a:rPr lang="pt-BR" sz="2800" u="sng" dirty="0">
                <a:solidFill>
                  <a:schemeClr val="tx1"/>
                </a:solidFill>
              </a:rPr>
              <a:t>a partir do mínimo do custo variável médio.</a:t>
            </a:r>
          </a:p>
          <a:p>
            <a:pPr lvl="1" algn="just">
              <a:buClr>
                <a:schemeClr val="tx1"/>
              </a:buClr>
            </a:pPr>
            <a:r>
              <a:rPr lang="pt-BR" dirty="0">
                <a:solidFill>
                  <a:schemeClr val="tx1"/>
                </a:solidFill>
              </a:rPr>
              <a:t>Explicando melhor: em concorrência perfeita a firma é “tomadora de preço” e maximiza seu lucro igualando o preço ao custo marginal. Portanto, dado o preço de mercado, a firma projeta esse preço na curva de </a:t>
            </a:r>
            <a:r>
              <a:rPr lang="pt-BR" dirty="0" err="1">
                <a:solidFill>
                  <a:schemeClr val="tx1"/>
                </a:solidFill>
              </a:rPr>
              <a:t>CMg</a:t>
            </a:r>
            <a:r>
              <a:rPr lang="pt-BR" dirty="0">
                <a:solidFill>
                  <a:schemeClr val="tx1"/>
                </a:solidFill>
              </a:rPr>
              <a:t> para determinar a sua oferta. Entretanto, a firma, concorrencial ou não, produzirá desde que o preço seja maior ou igual ao mínimo do </a:t>
            </a:r>
            <a:r>
              <a:rPr lang="pt-BR" dirty="0" err="1">
                <a:solidFill>
                  <a:schemeClr val="tx1"/>
                </a:solidFill>
              </a:rPr>
              <a:t>CVMe</a:t>
            </a:r>
            <a:r>
              <a:rPr lang="pt-BR" dirty="0">
                <a:solidFill>
                  <a:schemeClr val="tx1"/>
                </a:solidFill>
              </a:rPr>
              <a:t>. Logo, IV é verdadeira.</a:t>
            </a:r>
          </a:p>
          <a:p>
            <a:pPr algn="just"/>
            <a:endParaRPr lang="en-US" sz="2800" u="sng" dirty="0">
              <a:solidFill>
                <a:schemeClr val="tx1"/>
              </a:solidFill>
            </a:endParaRPr>
          </a:p>
        </p:txBody>
      </p:sp>
    </p:spTree>
    <p:extLst>
      <p:ext uri="{BB962C8B-B14F-4D97-AF65-F5344CB8AC3E}">
        <p14:creationId xmlns:p14="http://schemas.microsoft.com/office/powerpoint/2010/main" val="626605996"/>
      </p:ext>
    </p:extLst>
  </p:cSld>
  <p:clrMapOvr>
    <a:masterClrMapping/>
  </p:clrMapOvr>
  <p:transition spd="med">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9AD4CBD6-1FED-48E1-9B52-C44FF877B298}"/>
              </a:ext>
            </a:extLst>
          </p:cNvPr>
          <p:cNvSpPr/>
          <p:nvPr/>
        </p:nvSpPr>
        <p:spPr>
          <a:xfrm>
            <a:off x="82060" y="4802536"/>
            <a:ext cx="565052" cy="572379"/>
          </a:xfrm>
          <a:prstGeom prst="ellipse">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ítulo 1">
            <a:extLst>
              <a:ext uri="{FF2B5EF4-FFF2-40B4-BE49-F238E27FC236}">
                <a16:creationId xmlns:a16="http://schemas.microsoft.com/office/drawing/2014/main" id="{26CFA3A5-06AF-4B81-A991-A1614FD944F0}"/>
              </a:ext>
            </a:extLst>
          </p:cNvPr>
          <p:cNvSpPr>
            <a:spLocks noGrp="1"/>
          </p:cNvSpPr>
          <p:nvPr>
            <p:ph type="title"/>
          </p:nvPr>
        </p:nvSpPr>
        <p:spPr>
          <a:xfrm>
            <a:off x="152399" y="432177"/>
            <a:ext cx="9301089" cy="857250"/>
          </a:xfrm>
        </p:spPr>
        <p:txBody>
          <a:bodyPr/>
          <a:lstStyle/>
          <a:p>
            <a:pPr algn="l"/>
            <a:r>
              <a:rPr lang="pt-BR" sz="2800" dirty="0">
                <a:solidFill>
                  <a:schemeClr val="tx1"/>
                </a:solidFill>
              </a:rPr>
              <a:t>9</a:t>
            </a:r>
            <a:r>
              <a:rPr lang="pt-BR" sz="2800" b="1" dirty="0">
                <a:solidFill>
                  <a:schemeClr val="tx1"/>
                </a:solidFill>
              </a:rPr>
              <a:t>) BNDES – Economista – 2011 - 31</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5DEC107E-326F-4CD7-ACB6-D9E1EB58F62F}"/>
              </a:ext>
            </a:extLst>
          </p:cNvPr>
          <p:cNvSpPr>
            <a:spLocks noGrp="1"/>
          </p:cNvSpPr>
          <p:nvPr>
            <p:ph idx="1"/>
          </p:nvPr>
        </p:nvSpPr>
        <p:spPr>
          <a:xfrm>
            <a:off x="152399" y="937440"/>
            <a:ext cx="11762935" cy="3394472"/>
          </a:xfrm>
        </p:spPr>
        <p:txBody>
          <a:bodyPr/>
          <a:lstStyle/>
          <a:p>
            <a:pPr algn="just">
              <a:buClr>
                <a:schemeClr val="tx1"/>
              </a:buClr>
              <a:buSzPct val="84000"/>
            </a:pPr>
            <a:r>
              <a:rPr lang="pt-BR" sz="2800" dirty="0">
                <a:solidFill>
                  <a:schemeClr val="tx1"/>
                </a:solidFill>
              </a:rPr>
              <a:t>O valor monetário do custo total de produção (CT) de uma empresa, em determinado período, é dado pela expressão CT = 10 + q + 0.1q</a:t>
            </a:r>
            <a:r>
              <a:rPr lang="pt-BR" sz="2200" dirty="0">
                <a:solidFill>
                  <a:schemeClr val="tx1"/>
                </a:solidFill>
              </a:rPr>
              <a:t>2</a:t>
            </a:r>
            <a:r>
              <a:rPr lang="pt-BR" sz="2800" dirty="0">
                <a:solidFill>
                  <a:schemeClr val="tx1"/>
                </a:solidFill>
              </a:rPr>
              <a:t>, onde q é a quantidade produzida no período, e os parâmetros numéricos estão expressos nas unidades adequadas.</a:t>
            </a:r>
            <a:endParaRPr lang="en-US" sz="2800" dirty="0">
              <a:solidFill>
                <a:schemeClr val="tx1"/>
              </a:solidFill>
            </a:endParaRPr>
          </a:p>
          <a:p>
            <a:pPr algn="just">
              <a:buClr>
                <a:schemeClr val="tx1"/>
              </a:buClr>
              <a:buSzPct val="84000"/>
            </a:pPr>
            <a:r>
              <a:rPr lang="pt-BR" sz="2800" dirty="0">
                <a:solidFill>
                  <a:schemeClr val="tx1"/>
                </a:solidFill>
              </a:rPr>
              <a:t>Se q = 10, o valor do custo</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variável será 5.</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total de produção será 20.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total médio será 3 por unidade produzida.</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marginal será 7 por unidade produzida.</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fixo será 20.</a:t>
            </a:r>
            <a:endParaRPr lang="en-US" sz="2800" dirty="0">
              <a:solidFill>
                <a:schemeClr val="tx1"/>
              </a:solidFill>
            </a:endParaRPr>
          </a:p>
          <a:p>
            <a:pPr algn="just"/>
            <a:endParaRPr lang="en-US" sz="2800" dirty="0">
              <a:solidFill>
                <a:schemeClr val="tx1"/>
              </a:solidFill>
            </a:endParaRPr>
          </a:p>
        </p:txBody>
      </p:sp>
    </p:spTree>
    <p:extLst>
      <p:ext uri="{BB962C8B-B14F-4D97-AF65-F5344CB8AC3E}">
        <p14:creationId xmlns:p14="http://schemas.microsoft.com/office/powerpoint/2010/main" val="15648828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68BDD95-AD35-41B1-B66C-E97DA462BC47}"/>
              </a:ext>
            </a:extLst>
          </p:cNvPr>
          <p:cNvSpPr>
            <a:spLocks noGrp="1"/>
          </p:cNvSpPr>
          <p:nvPr>
            <p:ph idx="1"/>
          </p:nvPr>
        </p:nvSpPr>
        <p:spPr>
          <a:xfrm>
            <a:off x="152399" y="428317"/>
            <a:ext cx="8682111" cy="533400"/>
          </a:xfrm>
        </p:spPr>
        <p:txBody>
          <a:bodyPr/>
          <a:lstStyle/>
          <a:p>
            <a:pPr>
              <a:buClr>
                <a:schemeClr val="tx1"/>
              </a:buClr>
              <a:buSzPct val="100000"/>
              <a:buFont typeface="Wingdings" panose="05000000000000000000" pitchFamily="2" charset="2"/>
              <a:buChar char="§"/>
            </a:pPr>
            <a:r>
              <a:rPr lang="pt-BR" b="1" dirty="0">
                <a:solidFill>
                  <a:schemeClr val="tx1"/>
                </a:solidFill>
              </a:rPr>
              <a:t>CT = 10 + q + 0.1q2  ,  com  q = 10.</a:t>
            </a:r>
            <a:endParaRPr lang="en-US" b="1" dirty="0">
              <a:solidFill>
                <a:schemeClr val="tx1"/>
              </a:solidFill>
            </a:endParaRPr>
          </a:p>
        </p:txBody>
      </p:sp>
      <p:graphicFrame>
        <p:nvGraphicFramePr>
          <p:cNvPr id="5" name="Objeto 4">
            <a:extLst>
              <a:ext uri="{FF2B5EF4-FFF2-40B4-BE49-F238E27FC236}">
                <a16:creationId xmlns:a16="http://schemas.microsoft.com/office/drawing/2014/main" id="{BD5A8F42-A158-41F7-9BF3-E9E82276971F}"/>
              </a:ext>
            </a:extLst>
          </p:cNvPr>
          <p:cNvGraphicFramePr>
            <a:graphicFrameLocks noChangeAspect="1"/>
          </p:cNvGraphicFramePr>
          <p:nvPr>
            <p:extLst>
              <p:ext uri="{D42A27DB-BD31-4B8C-83A1-F6EECF244321}">
                <p14:modId xmlns:p14="http://schemas.microsoft.com/office/powerpoint/2010/main" val="37027862"/>
              </p:ext>
            </p:extLst>
          </p:nvPr>
        </p:nvGraphicFramePr>
        <p:xfrm>
          <a:off x="533401" y="1060193"/>
          <a:ext cx="4938932" cy="4724196"/>
        </p:xfrm>
        <a:graphic>
          <a:graphicData uri="http://schemas.openxmlformats.org/presentationml/2006/ole">
            <mc:AlternateContent xmlns:mc="http://schemas.openxmlformats.org/markup-compatibility/2006">
              <mc:Choice xmlns:v="urn:schemas-microsoft-com:vml" Requires="v">
                <p:oleObj name="Equation" r:id="rId2" imgW="1752480" imgH="1676160" progId="Equation.DSMT4">
                  <p:embed/>
                </p:oleObj>
              </mc:Choice>
              <mc:Fallback>
                <p:oleObj name="Equation" r:id="rId2" imgW="1752480" imgH="1676160" progId="Equation.DSMT4">
                  <p:embed/>
                  <p:pic>
                    <p:nvPicPr>
                      <p:cNvPr id="5" name="Objeto 4">
                        <a:extLst>
                          <a:ext uri="{FF2B5EF4-FFF2-40B4-BE49-F238E27FC236}">
                            <a16:creationId xmlns:a16="http://schemas.microsoft.com/office/drawing/2014/main" id="{BD5A8F42-A158-41F7-9BF3-E9E82276971F}"/>
                          </a:ext>
                        </a:extLst>
                      </p:cNvPr>
                      <p:cNvPicPr/>
                      <p:nvPr/>
                    </p:nvPicPr>
                    <p:blipFill>
                      <a:blip r:embed="rId3"/>
                      <a:stretch>
                        <a:fillRect/>
                      </a:stretch>
                    </p:blipFill>
                    <p:spPr>
                      <a:xfrm>
                        <a:off x="533401" y="1060193"/>
                        <a:ext cx="4938932" cy="4724196"/>
                      </a:xfrm>
                      <a:prstGeom prst="rect">
                        <a:avLst/>
                      </a:prstGeom>
                    </p:spPr>
                  </p:pic>
                </p:oleObj>
              </mc:Fallback>
            </mc:AlternateContent>
          </a:graphicData>
        </a:graphic>
      </p:graphicFrame>
    </p:spTree>
    <p:extLst>
      <p:ext uri="{BB962C8B-B14F-4D97-AF65-F5344CB8AC3E}">
        <p14:creationId xmlns:p14="http://schemas.microsoft.com/office/powerpoint/2010/main" val="4267114995"/>
      </p:ext>
    </p:extLst>
  </p:cSld>
  <p:clrMapOvr>
    <a:masterClrMapping/>
  </p:clrMapOvr>
  <p:transitio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EAF71303-A68F-47F2-8E4C-FA7C25FCE422}"/>
              </a:ext>
            </a:extLst>
          </p:cNvPr>
          <p:cNvSpPr/>
          <p:nvPr/>
        </p:nvSpPr>
        <p:spPr>
          <a:xfrm>
            <a:off x="166468" y="5443906"/>
            <a:ext cx="565052" cy="572379"/>
          </a:xfrm>
          <a:prstGeom prst="ellipse">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spaço Reservado para Conteúdo 2">
            <a:extLst>
              <a:ext uri="{FF2B5EF4-FFF2-40B4-BE49-F238E27FC236}">
                <a16:creationId xmlns:a16="http://schemas.microsoft.com/office/drawing/2014/main" id="{1020A84C-AACD-4D81-98ED-7AC6479F0AF0}"/>
              </a:ext>
            </a:extLst>
          </p:cNvPr>
          <p:cNvSpPr>
            <a:spLocks noGrp="1"/>
          </p:cNvSpPr>
          <p:nvPr>
            <p:ph idx="1"/>
          </p:nvPr>
        </p:nvSpPr>
        <p:spPr>
          <a:xfrm>
            <a:off x="228600" y="929878"/>
            <a:ext cx="11734800" cy="3394472"/>
          </a:xfrm>
        </p:spPr>
        <p:txBody>
          <a:bodyPr/>
          <a:lstStyle/>
          <a:p>
            <a:pPr marL="0" indent="0" algn="just">
              <a:buNone/>
            </a:pPr>
            <a:r>
              <a:rPr lang="pt-BR" sz="2800" dirty="0">
                <a:solidFill>
                  <a:schemeClr val="tx1"/>
                </a:solidFill>
              </a:rPr>
              <a:t>47 - Uma firma possui a seguinte função de produção: Q = XY. O custo total da firma é dado pela função 10X + 20Y + 200. Em um ambiente em que a firma minimiza os seus custos para produzir 200 unidades, o custo mínimo é de</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400.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300.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500.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700.</a:t>
            </a:r>
            <a:endParaRPr lang="en-US" sz="2800" dirty="0">
              <a:solidFill>
                <a:schemeClr val="tx1"/>
              </a:solidFill>
            </a:endParaRPr>
          </a:p>
          <a:p>
            <a:pPr marL="457200" indent="-457200" algn="just">
              <a:buClr>
                <a:schemeClr val="tx1"/>
              </a:buClr>
              <a:buSzPct val="100000"/>
              <a:buFont typeface="+mj-lt"/>
              <a:buAutoNum type="alphaLcParenR"/>
            </a:pPr>
            <a:r>
              <a:rPr lang="pt-BR" sz="2800" dirty="0">
                <a:solidFill>
                  <a:schemeClr val="tx1"/>
                </a:solidFill>
              </a:rPr>
              <a:t>600.</a:t>
            </a:r>
            <a:endParaRPr lang="en-US" sz="2800" dirty="0">
              <a:solidFill>
                <a:schemeClr val="tx1"/>
              </a:solidFill>
            </a:endParaRPr>
          </a:p>
          <a:p>
            <a:pPr algn="just"/>
            <a:endParaRPr lang="en-US" sz="2800" dirty="0">
              <a:solidFill>
                <a:schemeClr val="tx1"/>
              </a:solidFill>
            </a:endParaRPr>
          </a:p>
        </p:txBody>
      </p:sp>
      <p:sp>
        <p:nvSpPr>
          <p:cNvPr id="6" name="Título 1">
            <a:extLst>
              <a:ext uri="{FF2B5EF4-FFF2-40B4-BE49-F238E27FC236}">
                <a16:creationId xmlns:a16="http://schemas.microsoft.com/office/drawing/2014/main" id="{817F8713-E880-42CA-B3E5-A7C4DFCC07C1}"/>
              </a:ext>
            </a:extLst>
          </p:cNvPr>
          <p:cNvSpPr>
            <a:spLocks noGrp="1"/>
          </p:cNvSpPr>
          <p:nvPr>
            <p:ph type="title"/>
          </p:nvPr>
        </p:nvSpPr>
        <p:spPr>
          <a:xfrm>
            <a:off x="228600" y="502630"/>
            <a:ext cx="6172200" cy="857250"/>
          </a:xfrm>
        </p:spPr>
        <p:txBody>
          <a:bodyPr/>
          <a:lstStyle/>
          <a:p>
            <a:pPr algn="l"/>
            <a:r>
              <a:rPr lang="pt-BR" sz="2800" b="1" dirty="0">
                <a:solidFill>
                  <a:schemeClr val="tx1"/>
                </a:solidFill>
              </a:rPr>
              <a:t>10) AFC – STN - 2008</a:t>
            </a:r>
            <a:br>
              <a:rPr lang="en-US" sz="2800" dirty="0">
                <a:solidFill>
                  <a:schemeClr val="tx1"/>
                </a:solidFill>
              </a:rPr>
            </a:br>
            <a:endParaRPr lang="en-US" sz="2800" dirty="0">
              <a:solidFill>
                <a:schemeClr val="tx1"/>
              </a:solidFill>
            </a:endParaRPr>
          </a:p>
        </p:txBody>
      </p:sp>
    </p:spTree>
    <p:extLst>
      <p:ext uri="{BB962C8B-B14F-4D97-AF65-F5344CB8AC3E}">
        <p14:creationId xmlns:p14="http://schemas.microsoft.com/office/powerpoint/2010/main" val="15957544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DF5B8BD0-8FCE-4CDE-975B-C2007645C63A}"/>
              </a:ext>
            </a:extLst>
          </p:cNvPr>
          <p:cNvSpPr/>
          <p:nvPr/>
        </p:nvSpPr>
        <p:spPr bwMode="auto">
          <a:xfrm>
            <a:off x="9462873" y="2811118"/>
            <a:ext cx="1763146" cy="633046"/>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8" name="Retângulo 7">
            <a:extLst>
              <a:ext uri="{FF2B5EF4-FFF2-40B4-BE49-F238E27FC236}">
                <a16:creationId xmlns:a16="http://schemas.microsoft.com/office/drawing/2014/main" id="{8C74F610-AFA1-45D0-91F0-A4DFC7BB266C}"/>
              </a:ext>
            </a:extLst>
          </p:cNvPr>
          <p:cNvSpPr/>
          <p:nvPr/>
        </p:nvSpPr>
        <p:spPr bwMode="auto">
          <a:xfrm>
            <a:off x="6454728" y="1913131"/>
            <a:ext cx="2872151" cy="633046"/>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2" name="Retângulo 1">
            <a:extLst>
              <a:ext uri="{FF2B5EF4-FFF2-40B4-BE49-F238E27FC236}">
                <a16:creationId xmlns:a16="http://schemas.microsoft.com/office/drawing/2014/main" id="{E9CD46F7-9CED-4F83-8D38-C2EC2323D38F}"/>
              </a:ext>
            </a:extLst>
          </p:cNvPr>
          <p:cNvSpPr/>
          <p:nvPr/>
        </p:nvSpPr>
        <p:spPr bwMode="auto">
          <a:xfrm>
            <a:off x="5683348" y="818196"/>
            <a:ext cx="1358704" cy="633046"/>
          </a:xfrm>
          <a:prstGeom prst="rect">
            <a:avLst/>
          </a:prstGeom>
          <a:solidFill>
            <a:schemeClr val="accent6">
              <a:lumMod val="20000"/>
              <a:lumOff val="80000"/>
            </a:schemeClr>
          </a:solidFill>
          <a:ln w="12700" cap="flat" cmpd="sng" algn="ctr">
            <a:solidFill>
              <a:srgbClr val="0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graphicFrame>
        <p:nvGraphicFramePr>
          <p:cNvPr id="5" name="Objeto 4">
            <a:extLst>
              <a:ext uri="{FF2B5EF4-FFF2-40B4-BE49-F238E27FC236}">
                <a16:creationId xmlns:a16="http://schemas.microsoft.com/office/drawing/2014/main" id="{979C6227-64AC-4944-8EE7-F90A8FE5670B}"/>
              </a:ext>
            </a:extLst>
          </p:cNvPr>
          <p:cNvGraphicFramePr>
            <a:graphicFrameLocks noChangeAspect="1"/>
          </p:cNvGraphicFramePr>
          <p:nvPr>
            <p:extLst>
              <p:ext uri="{D42A27DB-BD31-4B8C-83A1-F6EECF244321}">
                <p14:modId xmlns:p14="http://schemas.microsoft.com/office/powerpoint/2010/main" val="2220434373"/>
              </p:ext>
            </p:extLst>
          </p:nvPr>
        </p:nvGraphicFramePr>
        <p:xfrm>
          <a:off x="198340" y="661937"/>
          <a:ext cx="6843712" cy="1069975"/>
        </p:xfrm>
        <a:graphic>
          <a:graphicData uri="http://schemas.openxmlformats.org/presentationml/2006/ole">
            <mc:AlternateContent xmlns:mc="http://schemas.openxmlformats.org/markup-compatibility/2006">
              <mc:Choice xmlns:v="urn:schemas-microsoft-com:vml" Requires="v">
                <p:oleObj name="Equation" r:id="rId2" imgW="2603160" imgH="431640" progId="Equation.DSMT4">
                  <p:embed/>
                </p:oleObj>
              </mc:Choice>
              <mc:Fallback>
                <p:oleObj name="Equation" r:id="rId2" imgW="2603160" imgH="431640" progId="Equation.DSMT4">
                  <p:embed/>
                  <p:pic>
                    <p:nvPicPr>
                      <p:cNvPr id="5" name="Objeto 4">
                        <a:extLst>
                          <a:ext uri="{FF2B5EF4-FFF2-40B4-BE49-F238E27FC236}">
                            <a16:creationId xmlns:a16="http://schemas.microsoft.com/office/drawing/2014/main" id="{979C6227-64AC-4944-8EE7-F90A8FE5670B}"/>
                          </a:ext>
                        </a:extLst>
                      </p:cNvPr>
                      <p:cNvPicPr>
                        <a:picLocks noChangeAspect="1" noChangeArrowheads="1"/>
                      </p:cNvPicPr>
                      <p:nvPr/>
                    </p:nvPicPr>
                    <p:blipFill>
                      <a:blip r:embed="rId3"/>
                      <a:srcRect/>
                      <a:stretch>
                        <a:fillRect/>
                      </a:stretch>
                    </p:blipFill>
                    <p:spPr bwMode="auto">
                      <a:xfrm>
                        <a:off x="198340" y="661937"/>
                        <a:ext cx="6843712" cy="1069975"/>
                      </a:xfrm>
                      <a:prstGeom prst="rect">
                        <a:avLst/>
                      </a:prstGeom>
                      <a:noFill/>
                    </p:spPr>
                  </p:pic>
                </p:oleObj>
              </mc:Fallback>
            </mc:AlternateContent>
          </a:graphicData>
        </a:graphic>
      </p:graphicFrame>
      <p:graphicFrame>
        <p:nvGraphicFramePr>
          <p:cNvPr id="7" name="Objeto 6">
            <a:extLst>
              <a:ext uri="{FF2B5EF4-FFF2-40B4-BE49-F238E27FC236}">
                <a16:creationId xmlns:a16="http://schemas.microsoft.com/office/drawing/2014/main" id="{5DC0C374-E464-4A67-8365-BD02815194D9}"/>
              </a:ext>
            </a:extLst>
          </p:cNvPr>
          <p:cNvGraphicFramePr>
            <a:graphicFrameLocks noChangeAspect="1"/>
          </p:cNvGraphicFramePr>
          <p:nvPr>
            <p:extLst>
              <p:ext uri="{D42A27DB-BD31-4B8C-83A1-F6EECF244321}">
                <p14:modId xmlns:p14="http://schemas.microsoft.com/office/powerpoint/2010/main" val="1565845844"/>
              </p:ext>
            </p:extLst>
          </p:nvPr>
        </p:nvGraphicFramePr>
        <p:xfrm>
          <a:off x="245342" y="1981098"/>
          <a:ext cx="8982075" cy="565150"/>
        </p:xfrm>
        <a:graphic>
          <a:graphicData uri="http://schemas.openxmlformats.org/presentationml/2006/ole">
            <mc:AlternateContent xmlns:mc="http://schemas.openxmlformats.org/markup-compatibility/2006">
              <mc:Choice xmlns:v="urn:schemas-microsoft-com:vml" Requires="v">
                <p:oleObj name="Equation" r:id="rId4" imgW="3416040" imgH="228600" progId="Equation.DSMT4">
                  <p:embed/>
                </p:oleObj>
              </mc:Choice>
              <mc:Fallback>
                <p:oleObj name="Equation" r:id="rId4" imgW="3416040" imgH="228600" progId="Equation.DSMT4">
                  <p:embed/>
                  <p:pic>
                    <p:nvPicPr>
                      <p:cNvPr id="7" name="Objeto 6">
                        <a:extLst>
                          <a:ext uri="{FF2B5EF4-FFF2-40B4-BE49-F238E27FC236}">
                            <a16:creationId xmlns:a16="http://schemas.microsoft.com/office/drawing/2014/main" id="{5DC0C374-E464-4A67-8365-BD02815194D9}"/>
                          </a:ext>
                        </a:extLst>
                      </p:cNvPr>
                      <p:cNvPicPr>
                        <a:picLocks noChangeAspect="1" noChangeArrowheads="1"/>
                      </p:cNvPicPr>
                      <p:nvPr/>
                    </p:nvPicPr>
                    <p:blipFill>
                      <a:blip r:embed="rId5"/>
                      <a:srcRect/>
                      <a:stretch>
                        <a:fillRect/>
                      </a:stretch>
                    </p:blipFill>
                    <p:spPr bwMode="auto">
                      <a:xfrm>
                        <a:off x="245342" y="1981098"/>
                        <a:ext cx="8982075" cy="565150"/>
                      </a:xfrm>
                      <a:prstGeom prst="rect">
                        <a:avLst/>
                      </a:prstGeom>
                      <a:noFill/>
                    </p:spPr>
                  </p:pic>
                </p:oleObj>
              </mc:Fallback>
            </mc:AlternateContent>
          </a:graphicData>
        </a:graphic>
      </p:graphicFrame>
      <p:graphicFrame>
        <p:nvGraphicFramePr>
          <p:cNvPr id="9" name="Objeto 8">
            <a:extLst>
              <a:ext uri="{FF2B5EF4-FFF2-40B4-BE49-F238E27FC236}">
                <a16:creationId xmlns:a16="http://schemas.microsoft.com/office/drawing/2014/main" id="{4269708D-4EAB-45B2-9CDB-1F1D51931BA5}"/>
              </a:ext>
            </a:extLst>
          </p:cNvPr>
          <p:cNvGraphicFramePr>
            <a:graphicFrameLocks noChangeAspect="1"/>
          </p:cNvGraphicFramePr>
          <p:nvPr>
            <p:extLst>
              <p:ext uri="{D42A27DB-BD31-4B8C-83A1-F6EECF244321}">
                <p14:modId xmlns:p14="http://schemas.microsoft.com/office/powerpoint/2010/main" val="1867903141"/>
              </p:ext>
            </p:extLst>
          </p:nvPr>
        </p:nvGraphicFramePr>
        <p:xfrm>
          <a:off x="245342" y="2849387"/>
          <a:ext cx="10850562" cy="630237"/>
        </p:xfrm>
        <a:graphic>
          <a:graphicData uri="http://schemas.openxmlformats.org/presentationml/2006/ole">
            <mc:AlternateContent xmlns:mc="http://schemas.openxmlformats.org/markup-compatibility/2006">
              <mc:Choice xmlns:v="urn:schemas-microsoft-com:vml" Requires="v">
                <p:oleObj name="Equation" r:id="rId6" imgW="4127400" imgH="253800" progId="Equation.DSMT4">
                  <p:embed/>
                </p:oleObj>
              </mc:Choice>
              <mc:Fallback>
                <p:oleObj name="Equation" r:id="rId6" imgW="4127400" imgH="253800" progId="Equation.DSMT4">
                  <p:embed/>
                  <p:pic>
                    <p:nvPicPr>
                      <p:cNvPr id="9" name="Objeto 8">
                        <a:extLst>
                          <a:ext uri="{FF2B5EF4-FFF2-40B4-BE49-F238E27FC236}">
                            <a16:creationId xmlns:a16="http://schemas.microsoft.com/office/drawing/2014/main" id="{4269708D-4EAB-45B2-9CDB-1F1D51931BA5}"/>
                          </a:ext>
                        </a:extLst>
                      </p:cNvPr>
                      <p:cNvPicPr>
                        <a:picLocks noChangeAspect="1" noChangeArrowheads="1"/>
                      </p:cNvPicPr>
                      <p:nvPr/>
                    </p:nvPicPr>
                    <p:blipFill>
                      <a:blip r:embed="rId7"/>
                      <a:srcRect/>
                      <a:stretch>
                        <a:fillRect/>
                      </a:stretch>
                    </p:blipFill>
                    <p:spPr bwMode="auto">
                      <a:xfrm>
                        <a:off x="245342" y="2849387"/>
                        <a:ext cx="10850562" cy="630237"/>
                      </a:xfrm>
                      <a:prstGeom prst="rect">
                        <a:avLst/>
                      </a:prstGeom>
                      <a:noFill/>
                    </p:spPr>
                  </p:pic>
                </p:oleObj>
              </mc:Fallback>
            </mc:AlternateContent>
          </a:graphicData>
        </a:graphic>
      </p:graphicFrame>
      <p:sp>
        <p:nvSpPr>
          <p:cNvPr id="10" name="CaixaDeTexto 9">
            <a:extLst>
              <a:ext uri="{FF2B5EF4-FFF2-40B4-BE49-F238E27FC236}">
                <a16:creationId xmlns:a16="http://schemas.microsoft.com/office/drawing/2014/main" id="{221884AE-233A-42AB-823C-AAAD6F096BE3}"/>
              </a:ext>
            </a:extLst>
          </p:cNvPr>
          <p:cNvSpPr txBox="1"/>
          <p:nvPr/>
        </p:nvSpPr>
        <p:spPr>
          <a:xfrm>
            <a:off x="245342" y="3772414"/>
            <a:ext cx="11627790"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latin typeface="+mn-lt"/>
              </a:rPr>
              <a:t>Não existe qualquer outra combinação de X e Y que permita que a firma produza 200 unidades gastando menos que $600.</a:t>
            </a:r>
          </a:p>
        </p:txBody>
      </p:sp>
    </p:spTree>
    <p:extLst>
      <p:ext uri="{BB962C8B-B14F-4D97-AF65-F5344CB8AC3E}">
        <p14:creationId xmlns:p14="http://schemas.microsoft.com/office/powerpoint/2010/main" val="5560432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8" grpId="0" animBg="1"/>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50E2616-7BE2-4D32-93F0-01FAE7A59797}"/>
              </a:ext>
            </a:extLst>
          </p:cNvPr>
          <p:cNvSpPr>
            <a:spLocks noGrp="1"/>
          </p:cNvSpPr>
          <p:nvPr>
            <p:ph type="title"/>
          </p:nvPr>
        </p:nvSpPr>
        <p:spPr>
          <a:xfrm>
            <a:off x="198782" y="-316175"/>
            <a:ext cx="11716553" cy="1325563"/>
          </a:xfrm>
        </p:spPr>
        <p:txBody>
          <a:bodyPr>
            <a:normAutofit/>
          </a:bodyPr>
          <a:lstStyle/>
          <a:p>
            <a:pPr algn="just"/>
            <a:r>
              <a:rPr lang="pt-BR" sz="2800" b="1" dirty="0">
                <a:solidFill>
                  <a:schemeClr val="tx1"/>
                </a:solidFill>
              </a:rPr>
              <a:t>11) CEBRASPE (CESPE) – Economia (SUFRAMA) /SUFRAMA/2014</a:t>
            </a:r>
          </a:p>
        </p:txBody>
      </p:sp>
      <p:sp>
        <p:nvSpPr>
          <p:cNvPr id="5" name="Espaço Reservado para Conteúdo 2">
            <a:extLst>
              <a:ext uri="{FF2B5EF4-FFF2-40B4-BE49-F238E27FC236}">
                <a16:creationId xmlns:a16="http://schemas.microsoft.com/office/drawing/2014/main" id="{331CEA2F-04A3-431D-B8F8-449B72D5D349}"/>
              </a:ext>
            </a:extLst>
          </p:cNvPr>
          <p:cNvSpPr>
            <a:spLocks noGrp="1"/>
          </p:cNvSpPr>
          <p:nvPr>
            <p:ph idx="1"/>
          </p:nvPr>
        </p:nvSpPr>
        <p:spPr>
          <a:xfrm>
            <a:off x="212851" y="1158391"/>
            <a:ext cx="11716552" cy="4351338"/>
          </a:xfrm>
        </p:spPr>
        <p:txBody>
          <a:bodyPr>
            <a:normAutofit/>
          </a:bodyPr>
          <a:lstStyle/>
          <a:p>
            <a:pPr algn="just">
              <a:buClr>
                <a:schemeClr val="tx1"/>
              </a:buClr>
              <a:buFont typeface="Wingdings" panose="05000000000000000000" pitchFamily="2" charset="2"/>
              <a:buChar char="§"/>
            </a:pPr>
            <a:r>
              <a:rPr lang="pt-BR" sz="3000" dirty="0">
                <a:solidFill>
                  <a:schemeClr val="tx1"/>
                </a:solidFill>
              </a:rPr>
              <a:t>Considerando a função de produção </a:t>
            </a:r>
            <a:r>
              <a:rPr lang="pt-BR" sz="3000" dirty="0" err="1">
                <a:solidFill>
                  <a:schemeClr val="tx1"/>
                </a:solidFill>
              </a:rPr>
              <a:t>Cobb</a:t>
            </a:r>
            <a:r>
              <a:rPr lang="pt-BR" sz="3000" dirty="0">
                <a:solidFill>
                  <a:schemeClr val="tx1"/>
                </a:solidFill>
              </a:rPr>
              <a:t>-Douglas descrita por</a:t>
            </a:r>
            <a:r>
              <a:rPr lang="pt-BR" sz="3000" i="1" dirty="0">
                <a:solidFill>
                  <a:schemeClr val="tx1"/>
                </a:solidFill>
              </a:rPr>
              <a:t> f(</a:t>
            </a:r>
            <a:r>
              <a:rPr lang="pt-BR" sz="3000" i="1" dirty="0" err="1">
                <a:solidFill>
                  <a:schemeClr val="tx1"/>
                </a:solidFill>
              </a:rPr>
              <a:t>x,y</a:t>
            </a:r>
            <a:r>
              <a:rPr lang="pt-BR" sz="3000" i="1" dirty="0">
                <a:solidFill>
                  <a:schemeClr val="tx1"/>
                </a:solidFill>
              </a:rPr>
              <a:t>) = </a:t>
            </a:r>
            <a:r>
              <a:rPr lang="pt-BR" sz="3000" i="1" dirty="0" err="1">
                <a:solidFill>
                  <a:schemeClr val="tx1"/>
                </a:solidFill>
              </a:rPr>
              <a:t>Ax</a:t>
            </a:r>
            <a:r>
              <a:rPr lang="pt-BR" sz="3000" i="1" baseline="30000" dirty="0" err="1">
                <a:solidFill>
                  <a:schemeClr val="tx1"/>
                </a:solidFill>
              </a:rPr>
              <a:t>a</a:t>
            </a:r>
            <a:r>
              <a:rPr lang="pt-BR" sz="3000" i="1" dirty="0" err="1">
                <a:solidFill>
                  <a:schemeClr val="tx1"/>
                </a:solidFill>
              </a:rPr>
              <a:t>y</a:t>
            </a:r>
            <a:r>
              <a:rPr lang="pt-BR" sz="3000" i="1" baseline="30000" dirty="0">
                <a:solidFill>
                  <a:schemeClr val="tx1"/>
                </a:solidFill>
              </a:rPr>
              <a:t>β</a:t>
            </a:r>
            <a:r>
              <a:rPr lang="pt-BR" sz="3000" dirty="0">
                <a:solidFill>
                  <a:schemeClr val="tx1"/>
                </a:solidFill>
              </a:rPr>
              <a:t>, em que </a:t>
            </a:r>
            <a:r>
              <a:rPr lang="pt-BR" sz="3000" i="1" dirty="0">
                <a:solidFill>
                  <a:schemeClr val="tx1"/>
                </a:solidFill>
              </a:rPr>
              <a:t>x</a:t>
            </a:r>
            <a:r>
              <a:rPr lang="pt-BR" sz="3000" dirty="0">
                <a:solidFill>
                  <a:schemeClr val="tx1"/>
                </a:solidFill>
              </a:rPr>
              <a:t> e </a:t>
            </a:r>
            <a:r>
              <a:rPr lang="pt-BR" sz="3000" i="1" dirty="0">
                <a:solidFill>
                  <a:schemeClr val="tx1"/>
                </a:solidFill>
              </a:rPr>
              <a:t>y</a:t>
            </a:r>
            <a:r>
              <a:rPr lang="pt-BR" sz="3000" dirty="0">
                <a:solidFill>
                  <a:schemeClr val="tx1"/>
                </a:solidFill>
              </a:rPr>
              <a:t> são os fatores de produção e </a:t>
            </a:r>
            <a:r>
              <a:rPr lang="pt-BR" sz="3000" i="1" dirty="0">
                <a:solidFill>
                  <a:schemeClr val="tx1"/>
                </a:solidFill>
              </a:rPr>
              <a:t>a</a:t>
            </a:r>
            <a:r>
              <a:rPr lang="pt-BR" sz="3000" dirty="0">
                <a:solidFill>
                  <a:schemeClr val="tx1"/>
                </a:solidFill>
              </a:rPr>
              <a:t> e β, os parâmetros, julgue o item subsequente.</a:t>
            </a:r>
          </a:p>
          <a:p>
            <a:pPr algn="just">
              <a:buClr>
                <a:schemeClr val="tx1"/>
              </a:buClr>
              <a:buFont typeface="Wingdings" panose="05000000000000000000" pitchFamily="2" charset="2"/>
              <a:buChar char="§"/>
            </a:pPr>
            <a:r>
              <a:rPr lang="pt-BR" sz="3000" dirty="0">
                <a:solidFill>
                  <a:schemeClr val="tx1"/>
                </a:solidFill>
              </a:rPr>
              <a:t>Se a tecnologia de produção tem rendimentos constantes à escala, então a produtividade marginal dos fatores é constante.</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
        <p:nvSpPr>
          <p:cNvPr id="6" name="Rectangle 1">
            <a:extLst>
              <a:ext uri="{FF2B5EF4-FFF2-40B4-BE49-F238E27FC236}">
                <a16:creationId xmlns:a16="http://schemas.microsoft.com/office/drawing/2014/main" id="{F29EC7A4-25B5-4972-8F54-A433BF86141A}"/>
              </a:ext>
            </a:extLst>
          </p:cNvPr>
          <p:cNvSpPr txBox="1">
            <a:spLocks noChangeArrowheads="1"/>
          </p:cNvSpPr>
          <p:nvPr/>
        </p:nvSpPr>
        <p:spPr bwMode="auto">
          <a:xfrm>
            <a:off x="656485" y="4419028"/>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815D949D-C193-44B8-A377-08182AE13015}"/>
              </a:ext>
            </a:extLst>
          </p:cNvPr>
          <p:cNvSpPr txBox="1"/>
          <p:nvPr/>
        </p:nvSpPr>
        <p:spPr>
          <a:xfrm>
            <a:off x="2855742" y="3904766"/>
            <a:ext cx="9101797"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Se </a:t>
            </a:r>
            <a:r>
              <a:rPr lang="pt-BR" sz="2800" dirty="0">
                <a:solidFill>
                  <a:srgbClr val="FF0000"/>
                </a:solidFill>
                <a:latin typeface="Symbol" panose="05050102010706020507" pitchFamily="18" charset="2"/>
              </a:rPr>
              <a:t>a + b </a:t>
            </a:r>
            <a:r>
              <a:rPr lang="pt-BR" sz="2800" dirty="0">
                <a:solidFill>
                  <a:srgbClr val="FF0000"/>
                </a:solidFill>
                <a:latin typeface="+mn-lt"/>
              </a:rPr>
              <a:t>= 1, temos </a:t>
            </a:r>
            <a:r>
              <a:rPr lang="pt-BR" sz="2800" dirty="0">
                <a:solidFill>
                  <a:srgbClr val="FF0000"/>
                </a:solidFill>
                <a:latin typeface="Symbol" panose="05050102010706020507" pitchFamily="18" charset="2"/>
              </a:rPr>
              <a:t>a</a:t>
            </a:r>
            <a:r>
              <a:rPr lang="pt-BR" sz="2800" dirty="0">
                <a:solidFill>
                  <a:srgbClr val="FF0000"/>
                </a:solidFill>
                <a:latin typeface="+mn-lt"/>
              </a:rPr>
              <a:t> &lt; 1 e </a:t>
            </a:r>
            <a:r>
              <a:rPr lang="pt-BR" sz="2800" dirty="0">
                <a:solidFill>
                  <a:srgbClr val="FF0000"/>
                </a:solidFill>
                <a:latin typeface="Symbol" panose="05050102010706020507" pitchFamily="18" charset="2"/>
              </a:rPr>
              <a:t>b</a:t>
            </a:r>
            <a:r>
              <a:rPr lang="pt-BR" sz="2800" dirty="0">
                <a:solidFill>
                  <a:srgbClr val="FF0000"/>
                </a:solidFill>
                <a:latin typeface="+mn-lt"/>
              </a:rPr>
              <a:t> &lt; 1. Com isso, as produtividades marginais de ambos os fatores é decrescente.</a:t>
            </a:r>
          </a:p>
        </p:txBody>
      </p:sp>
      <p:graphicFrame>
        <p:nvGraphicFramePr>
          <p:cNvPr id="3" name="Objeto 2">
            <a:extLst>
              <a:ext uri="{FF2B5EF4-FFF2-40B4-BE49-F238E27FC236}">
                <a16:creationId xmlns:a16="http://schemas.microsoft.com/office/drawing/2014/main" id="{DF4E4DEC-E904-4DB3-9923-6A9895DEDFE9}"/>
              </a:ext>
            </a:extLst>
          </p:cNvPr>
          <p:cNvGraphicFramePr>
            <a:graphicFrameLocks noChangeAspect="1"/>
          </p:cNvGraphicFramePr>
          <p:nvPr>
            <p:extLst>
              <p:ext uri="{D42A27DB-BD31-4B8C-83A1-F6EECF244321}">
                <p14:modId xmlns:p14="http://schemas.microsoft.com/office/powerpoint/2010/main" val="391111345"/>
              </p:ext>
            </p:extLst>
          </p:nvPr>
        </p:nvGraphicFramePr>
        <p:xfrm>
          <a:off x="3379055" y="5375363"/>
          <a:ext cx="6811962" cy="566737"/>
        </p:xfrm>
        <a:graphic>
          <a:graphicData uri="http://schemas.openxmlformats.org/presentationml/2006/ole">
            <mc:AlternateContent xmlns:mc="http://schemas.openxmlformats.org/markup-compatibility/2006">
              <mc:Choice xmlns:v="urn:schemas-microsoft-com:vml" Requires="v">
                <p:oleObj name="Equation" r:id="rId2" imgW="2590560" imgH="228600" progId="Equation.DSMT4">
                  <p:embed/>
                </p:oleObj>
              </mc:Choice>
              <mc:Fallback>
                <p:oleObj name="Equation" r:id="rId2" imgW="2590560" imgH="228600" progId="Equation.DSMT4">
                  <p:embed/>
                  <p:pic>
                    <p:nvPicPr>
                      <p:cNvPr id="3" name="Objeto 2">
                        <a:extLst>
                          <a:ext uri="{FF2B5EF4-FFF2-40B4-BE49-F238E27FC236}">
                            <a16:creationId xmlns:a16="http://schemas.microsoft.com/office/drawing/2014/main" id="{DF4E4DEC-E904-4DB3-9923-6A9895DEDFE9}"/>
                          </a:ext>
                        </a:extLst>
                      </p:cNvPr>
                      <p:cNvPicPr>
                        <a:picLocks noChangeAspect="1" noChangeArrowheads="1"/>
                      </p:cNvPicPr>
                      <p:nvPr/>
                    </p:nvPicPr>
                    <p:blipFill>
                      <a:blip r:embed="rId3"/>
                      <a:srcRect/>
                      <a:stretch>
                        <a:fillRect/>
                      </a:stretch>
                    </p:blipFill>
                    <p:spPr bwMode="auto">
                      <a:xfrm>
                        <a:off x="3379055" y="5375363"/>
                        <a:ext cx="6811962" cy="566737"/>
                      </a:xfrm>
                      <a:prstGeom prst="rect">
                        <a:avLst/>
                      </a:prstGeom>
                      <a:noFill/>
                    </p:spPr>
                  </p:pic>
                </p:oleObj>
              </mc:Fallback>
            </mc:AlternateContent>
          </a:graphicData>
        </a:graphic>
      </p:graphicFrame>
    </p:spTree>
    <p:extLst>
      <p:ext uri="{BB962C8B-B14F-4D97-AF65-F5344CB8AC3E}">
        <p14:creationId xmlns:p14="http://schemas.microsoft.com/office/powerpoint/2010/main" val="33264848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4069A50-E61E-42C2-B3AE-C5FF4D446045}"/>
              </a:ext>
            </a:extLst>
          </p:cNvPr>
          <p:cNvSpPr>
            <a:spLocks noGrp="1"/>
          </p:cNvSpPr>
          <p:nvPr>
            <p:ph type="title"/>
          </p:nvPr>
        </p:nvSpPr>
        <p:spPr>
          <a:xfrm>
            <a:off x="212035" y="167722"/>
            <a:ext cx="11829910" cy="1325563"/>
          </a:xfrm>
        </p:spPr>
        <p:txBody>
          <a:bodyPr>
            <a:normAutofit/>
          </a:bodyPr>
          <a:lstStyle/>
          <a:p>
            <a:pPr algn="just"/>
            <a:r>
              <a:rPr lang="pt-BR" sz="3000" dirty="0">
                <a:solidFill>
                  <a:schemeClr val="tx1"/>
                </a:solidFill>
              </a:rPr>
              <a:t>12</a:t>
            </a:r>
            <a:r>
              <a:rPr lang="pt-BR" sz="3000" b="1" dirty="0">
                <a:solidFill>
                  <a:schemeClr val="tx1"/>
                </a:solidFill>
              </a:rPr>
              <a:t>) CEBRASPE (CESPE) - ERSTA (ANTAQ)/ ANTAQ/</a:t>
            </a:r>
            <a:r>
              <a:rPr lang="pt-BR" sz="3000" b="1" dirty="0" err="1">
                <a:solidFill>
                  <a:schemeClr val="tx1"/>
                </a:solidFill>
              </a:rPr>
              <a:t>Economico-Financeira</a:t>
            </a:r>
            <a:r>
              <a:rPr lang="pt-BR" sz="3000" b="1" dirty="0">
                <a:solidFill>
                  <a:schemeClr val="tx1"/>
                </a:solidFill>
              </a:rPr>
              <a:t>/2014</a:t>
            </a:r>
          </a:p>
        </p:txBody>
      </p:sp>
      <p:sp>
        <p:nvSpPr>
          <p:cNvPr id="5" name="Espaço Reservado para Conteúdo 2">
            <a:extLst>
              <a:ext uri="{FF2B5EF4-FFF2-40B4-BE49-F238E27FC236}">
                <a16:creationId xmlns:a16="http://schemas.microsoft.com/office/drawing/2014/main" id="{DFB6672A-D2CD-41E6-B21A-27AF349F5D72}"/>
              </a:ext>
            </a:extLst>
          </p:cNvPr>
          <p:cNvSpPr>
            <a:spLocks noGrp="1"/>
          </p:cNvSpPr>
          <p:nvPr>
            <p:ph idx="1"/>
          </p:nvPr>
        </p:nvSpPr>
        <p:spPr>
          <a:xfrm>
            <a:off x="212035" y="1557726"/>
            <a:ext cx="11829910" cy="4351338"/>
          </a:xfrm>
        </p:spPr>
        <p:txBody>
          <a:bodyPr/>
          <a:lstStyle/>
          <a:p>
            <a:pPr algn="just">
              <a:buClr>
                <a:schemeClr val="tx1"/>
              </a:buClr>
              <a:buFont typeface="Wingdings" panose="05000000000000000000" pitchFamily="2" charset="2"/>
              <a:buChar char="§"/>
            </a:pPr>
            <a:r>
              <a:rPr lang="pt-BR" sz="3000" dirty="0">
                <a:solidFill>
                  <a:schemeClr val="tx1"/>
                </a:solidFill>
              </a:rPr>
              <a:t>No que diz respeito à teoria microeconômica, julgue o item que se segue.</a:t>
            </a:r>
          </a:p>
          <a:p>
            <a:pPr algn="just">
              <a:buClr>
                <a:schemeClr val="tx1"/>
              </a:buClr>
              <a:buFont typeface="Wingdings" panose="05000000000000000000" pitchFamily="2" charset="2"/>
              <a:buChar char="§"/>
            </a:pPr>
            <a:r>
              <a:rPr lang="pt-BR" sz="3000" dirty="0">
                <a:solidFill>
                  <a:schemeClr val="tx1"/>
                </a:solidFill>
              </a:rPr>
              <a:t>A forma de U da curva de custo médio de longo prazo resulta primordialmente da lei dos rendimentos decrescentes, também conhecida por lei do produto marginal decrescente.</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
        <p:nvSpPr>
          <p:cNvPr id="6" name="Rectangle 1">
            <a:extLst>
              <a:ext uri="{FF2B5EF4-FFF2-40B4-BE49-F238E27FC236}">
                <a16:creationId xmlns:a16="http://schemas.microsoft.com/office/drawing/2014/main" id="{52FF527B-E6F3-4637-A073-4C3EC9C39539}"/>
              </a:ext>
            </a:extLst>
          </p:cNvPr>
          <p:cNvSpPr txBox="1">
            <a:spLocks noChangeArrowheads="1"/>
          </p:cNvSpPr>
          <p:nvPr/>
        </p:nvSpPr>
        <p:spPr bwMode="auto">
          <a:xfrm>
            <a:off x="656485" y="4814285"/>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4640A761-844C-4E31-9224-2EC271AF841C}"/>
              </a:ext>
            </a:extLst>
          </p:cNvPr>
          <p:cNvSpPr txBox="1"/>
          <p:nvPr/>
        </p:nvSpPr>
        <p:spPr>
          <a:xfrm>
            <a:off x="2855742" y="4426635"/>
            <a:ext cx="9101797"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O formato da curva de custo médio de longo prazo depende da existência de </a:t>
            </a:r>
            <a:r>
              <a:rPr lang="pt-BR" sz="2800" b="1" dirty="0">
                <a:solidFill>
                  <a:srgbClr val="FF0000"/>
                </a:solidFill>
                <a:latin typeface="+mn-lt"/>
              </a:rPr>
              <a:t>retornos de escala</a:t>
            </a:r>
            <a:r>
              <a:rPr lang="pt-BR" sz="2800" dirty="0">
                <a:solidFill>
                  <a:srgbClr val="FF0000"/>
                </a:solidFill>
                <a:latin typeface="+mn-lt"/>
              </a:rPr>
              <a:t>.</a:t>
            </a:r>
          </a:p>
        </p:txBody>
      </p:sp>
    </p:spTree>
    <p:extLst>
      <p:ext uri="{BB962C8B-B14F-4D97-AF65-F5344CB8AC3E}">
        <p14:creationId xmlns:p14="http://schemas.microsoft.com/office/powerpoint/2010/main" val="33001655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25">
            <a:extLst>
              <a:ext uri="{FF2B5EF4-FFF2-40B4-BE49-F238E27FC236}">
                <a16:creationId xmlns:a16="http://schemas.microsoft.com/office/drawing/2014/main" id="{C5F04AB6-5E54-47DD-9AB1-B9AE6684AE9A}"/>
              </a:ext>
            </a:extLst>
          </p:cNvPr>
          <p:cNvGraphicFramePr>
            <a:graphicFrameLocks noChangeAspect="1"/>
          </p:cNvGraphicFramePr>
          <p:nvPr>
            <p:extLst>
              <p:ext uri="{D42A27DB-BD31-4B8C-83A1-F6EECF244321}">
                <p14:modId xmlns:p14="http://schemas.microsoft.com/office/powerpoint/2010/main" val="2290371656"/>
              </p:ext>
            </p:extLst>
          </p:nvPr>
        </p:nvGraphicFramePr>
        <p:xfrm>
          <a:off x="2732240" y="4709067"/>
          <a:ext cx="2745184" cy="1028875"/>
        </p:xfrm>
        <a:graphic>
          <a:graphicData uri="http://schemas.openxmlformats.org/presentationml/2006/ole">
            <mc:AlternateContent xmlns:mc="http://schemas.openxmlformats.org/markup-compatibility/2006">
              <mc:Choice xmlns:v="urn:schemas-microsoft-com:vml" Requires="v">
                <p:oleObj name="Equation" r:id="rId2" imgW="1384200" imgH="457200" progId="Equation.DSMT4">
                  <p:embed/>
                </p:oleObj>
              </mc:Choice>
              <mc:Fallback>
                <p:oleObj name="Equation" r:id="rId2" imgW="1384200" imgH="457200" progId="Equation.DSMT4">
                  <p:embed/>
                  <p:pic>
                    <p:nvPicPr>
                      <p:cNvPr id="4" name="Object 25">
                        <a:extLst>
                          <a:ext uri="{FF2B5EF4-FFF2-40B4-BE49-F238E27FC236}">
                            <a16:creationId xmlns:a16="http://schemas.microsoft.com/office/drawing/2014/main" id="{C5F04AB6-5E54-47DD-9AB1-B9AE6684AE9A}"/>
                          </a:ext>
                        </a:extLst>
                      </p:cNvPr>
                      <p:cNvPicPr>
                        <a:picLocks noChangeAspect="1" noChangeArrowheads="1"/>
                      </p:cNvPicPr>
                      <p:nvPr/>
                    </p:nvPicPr>
                    <p:blipFill>
                      <a:blip r:embed="rId3"/>
                      <a:srcRect/>
                      <a:stretch>
                        <a:fillRect/>
                      </a:stretch>
                    </p:blipFill>
                    <p:spPr bwMode="auto">
                      <a:xfrm>
                        <a:off x="2732240" y="4709067"/>
                        <a:ext cx="2745184" cy="1028875"/>
                      </a:xfrm>
                      <a:prstGeom prst="rect">
                        <a:avLst/>
                      </a:prstGeom>
                      <a:noFill/>
                      <a:ln w="9525">
                        <a:noFill/>
                        <a:miter lim="800000"/>
                        <a:headEnd/>
                        <a:tailEnd/>
                      </a:ln>
                    </p:spPr>
                  </p:pic>
                </p:oleObj>
              </mc:Fallback>
            </mc:AlternateContent>
          </a:graphicData>
        </a:graphic>
      </p:graphicFrame>
      <p:sp>
        <p:nvSpPr>
          <p:cNvPr id="5" name="Line 10">
            <a:extLst>
              <a:ext uri="{FF2B5EF4-FFF2-40B4-BE49-F238E27FC236}">
                <a16:creationId xmlns:a16="http://schemas.microsoft.com/office/drawing/2014/main" id="{93F026DE-EA4F-4828-9C04-739A3571AEF9}"/>
              </a:ext>
            </a:extLst>
          </p:cNvPr>
          <p:cNvSpPr>
            <a:spLocks noChangeShapeType="1"/>
          </p:cNvSpPr>
          <p:nvPr/>
        </p:nvSpPr>
        <p:spPr bwMode="auto">
          <a:xfrm>
            <a:off x="2667402" y="743299"/>
            <a:ext cx="0" cy="5119143"/>
          </a:xfrm>
          <a:prstGeom prst="line">
            <a:avLst/>
          </a:prstGeom>
          <a:noFill/>
          <a:ln w="57150">
            <a:solidFill>
              <a:schemeClr val="tx1"/>
            </a:solidFill>
            <a:round/>
            <a:headEnd type="arrow" w="med" len="med"/>
            <a:tailEnd/>
          </a:ln>
        </p:spPr>
        <p:txBody>
          <a:bodyPr/>
          <a:lstStyle/>
          <a:p>
            <a:endParaRPr lang="pt-BR"/>
          </a:p>
        </p:txBody>
      </p:sp>
      <p:sp>
        <p:nvSpPr>
          <p:cNvPr id="6" name="Line 11">
            <a:extLst>
              <a:ext uri="{FF2B5EF4-FFF2-40B4-BE49-F238E27FC236}">
                <a16:creationId xmlns:a16="http://schemas.microsoft.com/office/drawing/2014/main" id="{ADD908BE-BDB4-4F4D-BDA8-81F2DAFFB101}"/>
              </a:ext>
            </a:extLst>
          </p:cNvPr>
          <p:cNvSpPr>
            <a:spLocks noChangeShapeType="1"/>
          </p:cNvSpPr>
          <p:nvPr/>
        </p:nvSpPr>
        <p:spPr bwMode="auto">
          <a:xfrm>
            <a:off x="2675627" y="5849650"/>
            <a:ext cx="5733041" cy="0"/>
          </a:xfrm>
          <a:prstGeom prst="line">
            <a:avLst/>
          </a:prstGeom>
          <a:noFill/>
          <a:ln w="57150">
            <a:solidFill>
              <a:schemeClr val="tx1"/>
            </a:solidFill>
            <a:round/>
            <a:headEnd/>
            <a:tailEnd type="arrow" w="med" len="med"/>
          </a:ln>
        </p:spPr>
        <p:txBody>
          <a:bodyPr/>
          <a:lstStyle/>
          <a:p>
            <a:endParaRPr lang="pt-BR"/>
          </a:p>
        </p:txBody>
      </p:sp>
      <p:sp>
        <p:nvSpPr>
          <p:cNvPr id="7" name="Rectangle 12">
            <a:extLst>
              <a:ext uri="{FF2B5EF4-FFF2-40B4-BE49-F238E27FC236}">
                <a16:creationId xmlns:a16="http://schemas.microsoft.com/office/drawing/2014/main" id="{C3BCC5CE-ACF8-44F3-8DDB-26A8A3AAFBAA}"/>
              </a:ext>
            </a:extLst>
          </p:cNvPr>
          <p:cNvSpPr>
            <a:spLocks noChangeArrowheads="1"/>
          </p:cNvSpPr>
          <p:nvPr/>
        </p:nvSpPr>
        <p:spPr bwMode="auto">
          <a:xfrm>
            <a:off x="8542462" y="5604124"/>
            <a:ext cx="1721626" cy="489878"/>
          </a:xfrm>
          <a:prstGeom prst="rect">
            <a:avLst/>
          </a:prstGeom>
          <a:noFill/>
          <a:ln w="12700">
            <a:noFill/>
            <a:miter lim="800000"/>
            <a:headEnd/>
            <a:tailEnd/>
          </a:ln>
        </p:spPr>
        <p:txBody>
          <a:bodyPr wrap="none" lIns="90488" tIns="44450" rIns="90488" bIns="44450">
            <a:spAutoFit/>
          </a:bodyPr>
          <a:lstStyle/>
          <a:p>
            <a:r>
              <a:rPr lang="en-US" sz="2600" b="1" dirty="0" err="1">
                <a:latin typeface="Arial" charset="0"/>
              </a:rPr>
              <a:t>Produção</a:t>
            </a:r>
            <a:endParaRPr lang="en-US" sz="2600" b="1" dirty="0">
              <a:latin typeface="Arial" charset="0"/>
            </a:endParaRPr>
          </a:p>
        </p:txBody>
      </p:sp>
      <p:sp>
        <p:nvSpPr>
          <p:cNvPr id="8" name="Rectangle 13">
            <a:extLst>
              <a:ext uri="{FF2B5EF4-FFF2-40B4-BE49-F238E27FC236}">
                <a16:creationId xmlns:a16="http://schemas.microsoft.com/office/drawing/2014/main" id="{24580C53-7EAF-49C1-BCB9-A7FFFE6835C1}"/>
              </a:ext>
            </a:extLst>
          </p:cNvPr>
          <p:cNvSpPr>
            <a:spLocks noChangeArrowheads="1"/>
          </p:cNvSpPr>
          <p:nvPr/>
        </p:nvSpPr>
        <p:spPr bwMode="auto">
          <a:xfrm>
            <a:off x="276612" y="426792"/>
            <a:ext cx="2300311" cy="1197764"/>
          </a:xfrm>
          <a:prstGeom prst="rect">
            <a:avLst/>
          </a:prstGeom>
          <a:noFill/>
          <a:ln w="12700">
            <a:noFill/>
            <a:miter lim="800000"/>
            <a:headEnd/>
            <a:tailEnd/>
          </a:ln>
        </p:spPr>
        <p:txBody>
          <a:bodyPr wrap="none" lIns="90488" tIns="44450" rIns="90488" bIns="44450">
            <a:spAutoFit/>
          </a:bodyPr>
          <a:lstStyle/>
          <a:p>
            <a:pPr algn="ctr"/>
            <a:r>
              <a:rPr lang="en-US" b="1" dirty="0" err="1">
                <a:latin typeface="Arial" charset="0"/>
              </a:rPr>
              <a:t>Custo</a:t>
            </a:r>
            <a:endParaRPr lang="en-US" b="1" dirty="0">
              <a:latin typeface="Arial" charset="0"/>
            </a:endParaRPr>
          </a:p>
          <a:p>
            <a:pPr algn="ctr"/>
            <a:r>
              <a:rPr lang="en-US" b="1" dirty="0">
                <a:latin typeface="Arial" charset="0"/>
              </a:rPr>
              <a:t>($ por </a:t>
            </a:r>
            <a:r>
              <a:rPr lang="en-US" b="1" dirty="0" err="1">
                <a:latin typeface="Arial" charset="0"/>
              </a:rPr>
              <a:t>unidade</a:t>
            </a:r>
            <a:endParaRPr lang="en-US" b="1" dirty="0">
              <a:latin typeface="Arial" charset="0"/>
            </a:endParaRPr>
          </a:p>
          <a:p>
            <a:pPr algn="ctr"/>
            <a:r>
              <a:rPr lang="en-US" b="1" dirty="0">
                <a:latin typeface="Arial" charset="0"/>
              </a:rPr>
              <a:t>de </a:t>
            </a:r>
            <a:r>
              <a:rPr lang="en-US" b="1" dirty="0" err="1">
                <a:latin typeface="Arial" charset="0"/>
              </a:rPr>
              <a:t>produção</a:t>
            </a:r>
            <a:endParaRPr lang="en-US" b="1" dirty="0">
              <a:latin typeface="Arial" charset="0"/>
            </a:endParaRPr>
          </a:p>
        </p:txBody>
      </p:sp>
      <p:grpSp>
        <p:nvGrpSpPr>
          <p:cNvPr id="9" name="Group 14">
            <a:extLst>
              <a:ext uri="{FF2B5EF4-FFF2-40B4-BE49-F238E27FC236}">
                <a16:creationId xmlns:a16="http://schemas.microsoft.com/office/drawing/2014/main" id="{EE86C2FE-1C2E-4081-A047-57611E7221CE}"/>
              </a:ext>
            </a:extLst>
          </p:cNvPr>
          <p:cNvGrpSpPr>
            <a:grpSpLocks/>
          </p:cNvGrpSpPr>
          <p:nvPr/>
        </p:nvGrpSpPr>
        <p:grpSpPr bwMode="auto">
          <a:xfrm>
            <a:off x="2969683" y="1965699"/>
            <a:ext cx="5985969" cy="2054178"/>
            <a:chOff x="1539" y="1759"/>
            <a:chExt cx="2911" cy="1071"/>
          </a:xfrm>
        </p:grpSpPr>
        <p:sp>
          <p:nvSpPr>
            <p:cNvPr id="10" name="Freeform 15">
              <a:extLst>
                <a:ext uri="{FF2B5EF4-FFF2-40B4-BE49-F238E27FC236}">
                  <a16:creationId xmlns:a16="http://schemas.microsoft.com/office/drawing/2014/main" id="{D0B4C3EC-F9F9-4399-B356-800F72EF9977}"/>
                </a:ext>
              </a:extLst>
            </p:cNvPr>
            <p:cNvSpPr>
              <a:spLocks/>
            </p:cNvSpPr>
            <p:nvPr/>
          </p:nvSpPr>
          <p:spPr bwMode="auto">
            <a:xfrm>
              <a:off x="1539" y="2042"/>
              <a:ext cx="2469" cy="788"/>
            </a:xfrm>
            <a:custGeom>
              <a:avLst/>
              <a:gdLst>
                <a:gd name="T0" fmla="*/ 0 w 2469"/>
                <a:gd name="T1" fmla="*/ 134 h 788"/>
                <a:gd name="T2" fmla="*/ 25 w 2469"/>
                <a:gd name="T3" fmla="*/ 157 h 788"/>
                <a:gd name="T4" fmla="*/ 57 w 2469"/>
                <a:gd name="T5" fmla="*/ 184 h 788"/>
                <a:gd name="T6" fmla="*/ 96 w 2469"/>
                <a:gd name="T7" fmla="*/ 217 h 788"/>
                <a:gd name="T8" fmla="*/ 134 w 2469"/>
                <a:gd name="T9" fmla="*/ 253 h 788"/>
                <a:gd name="T10" fmla="*/ 224 w 2469"/>
                <a:gd name="T11" fmla="*/ 341 h 788"/>
                <a:gd name="T12" fmla="*/ 333 w 2469"/>
                <a:gd name="T13" fmla="*/ 437 h 788"/>
                <a:gd name="T14" fmla="*/ 442 w 2469"/>
                <a:gd name="T15" fmla="*/ 529 h 788"/>
                <a:gd name="T16" fmla="*/ 557 w 2469"/>
                <a:gd name="T17" fmla="*/ 617 h 788"/>
                <a:gd name="T18" fmla="*/ 615 w 2469"/>
                <a:gd name="T19" fmla="*/ 654 h 788"/>
                <a:gd name="T20" fmla="*/ 666 w 2469"/>
                <a:gd name="T21" fmla="*/ 686 h 788"/>
                <a:gd name="T22" fmla="*/ 724 w 2469"/>
                <a:gd name="T23" fmla="*/ 713 h 788"/>
                <a:gd name="T24" fmla="*/ 775 w 2469"/>
                <a:gd name="T25" fmla="*/ 736 h 788"/>
                <a:gd name="T26" fmla="*/ 884 w 2469"/>
                <a:gd name="T27" fmla="*/ 764 h 788"/>
                <a:gd name="T28" fmla="*/ 993 w 2469"/>
                <a:gd name="T29" fmla="*/ 782 h 788"/>
                <a:gd name="T30" fmla="*/ 1109 w 2469"/>
                <a:gd name="T31" fmla="*/ 787 h 788"/>
                <a:gd name="T32" fmla="*/ 1218 w 2469"/>
                <a:gd name="T33" fmla="*/ 787 h 788"/>
                <a:gd name="T34" fmla="*/ 1333 w 2469"/>
                <a:gd name="T35" fmla="*/ 778 h 788"/>
                <a:gd name="T36" fmla="*/ 1442 w 2469"/>
                <a:gd name="T37" fmla="*/ 759 h 788"/>
                <a:gd name="T38" fmla="*/ 1538 w 2469"/>
                <a:gd name="T39" fmla="*/ 741 h 788"/>
                <a:gd name="T40" fmla="*/ 1635 w 2469"/>
                <a:gd name="T41" fmla="*/ 718 h 788"/>
                <a:gd name="T42" fmla="*/ 1724 w 2469"/>
                <a:gd name="T43" fmla="*/ 690 h 788"/>
                <a:gd name="T44" fmla="*/ 1801 w 2469"/>
                <a:gd name="T45" fmla="*/ 658 h 788"/>
                <a:gd name="T46" fmla="*/ 1885 w 2469"/>
                <a:gd name="T47" fmla="*/ 617 h 788"/>
                <a:gd name="T48" fmla="*/ 1955 w 2469"/>
                <a:gd name="T49" fmla="*/ 571 h 788"/>
                <a:gd name="T50" fmla="*/ 2090 w 2469"/>
                <a:gd name="T51" fmla="*/ 474 h 788"/>
                <a:gd name="T52" fmla="*/ 2205 w 2469"/>
                <a:gd name="T53" fmla="*/ 378 h 788"/>
                <a:gd name="T54" fmla="*/ 2250 w 2469"/>
                <a:gd name="T55" fmla="*/ 332 h 788"/>
                <a:gd name="T56" fmla="*/ 2295 w 2469"/>
                <a:gd name="T57" fmla="*/ 281 h 788"/>
                <a:gd name="T58" fmla="*/ 2365 w 2469"/>
                <a:gd name="T59" fmla="*/ 175 h 788"/>
                <a:gd name="T60" fmla="*/ 2397 w 2469"/>
                <a:gd name="T61" fmla="*/ 125 h 788"/>
                <a:gd name="T62" fmla="*/ 2423 w 2469"/>
                <a:gd name="T63" fmla="*/ 74 h 788"/>
                <a:gd name="T64" fmla="*/ 2449 w 2469"/>
                <a:gd name="T65" fmla="*/ 33 h 788"/>
                <a:gd name="T66" fmla="*/ 2468 w 2469"/>
                <a:gd name="T67" fmla="*/ 0 h 78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469"/>
                <a:gd name="T103" fmla="*/ 0 h 788"/>
                <a:gd name="T104" fmla="*/ 2469 w 2469"/>
                <a:gd name="T105" fmla="*/ 788 h 78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469" h="788">
                  <a:moveTo>
                    <a:pt x="0" y="134"/>
                  </a:moveTo>
                  <a:lnTo>
                    <a:pt x="25" y="157"/>
                  </a:lnTo>
                  <a:lnTo>
                    <a:pt x="57" y="184"/>
                  </a:lnTo>
                  <a:lnTo>
                    <a:pt x="96" y="217"/>
                  </a:lnTo>
                  <a:lnTo>
                    <a:pt x="134" y="253"/>
                  </a:lnTo>
                  <a:lnTo>
                    <a:pt x="224" y="341"/>
                  </a:lnTo>
                  <a:lnTo>
                    <a:pt x="333" y="437"/>
                  </a:lnTo>
                  <a:lnTo>
                    <a:pt x="442" y="529"/>
                  </a:lnTo>
                  <a:lnTo>
                    <a:pt x="557" y="617"/>
                  </a:lnTo>
                  <a:lnTo>
                    <a:pt x="615" y="654"/>
                  </a:lnTo>
                  <a:lnTo>
                    <a:pt x="666" y="686"/>
                  </a:lnTo>
                  <a:lnTo>
                    <a:pt x="724" y="713"/>
                  </a:lnTo>
                  <a:lnTo>
                    <a:pt x="775" y="736"/>
                  </a:lnTo>
                  <a:lnTo>
                    <a:pt x="884" y="764"/>
                  </a:lnTo>
                  <a:lnTo>
                    <a:pt x="993" y="782"/>
                  </a:lnTo>
                  <a:lnTo>
                    <a:pt x="1109" y="787"/>
                  </a:lnTo>
                  <a:lnTo>
                    <a:pt x="1218" y="787"/>
                  </a:lnTo>
                  <a:lnTo>
                    <a:pt x="1333" y="778"/>
                  </a:lnTo>
                  <a:lnTo>
                    <a:pt x="1442" y="759"/>
                  </a:lnTo>
                  <a:lnTo>
                    <a:pt x="1538" y="741"/>
                  </a:lnTo>
                  <a:lnTo>
                    <a:pt x="1635" y="718"/>
                  </a:lnTo>
                  <a:lnTo>
                    <a:pt x="1724" y="690"/>
                  </a:lnTo>
                  <a:lnTo>
                    <a:pt x="1801" y="658"/>
                  </a:lnTo>
                  <a:lnTo>
                    <a:pt x="1885" y="617"/>
                  </a:lnTo>
                  <a:lnTo>
                    <a:pt x="1955" y="571"/>
                  </a:lnTo>
                  <a:lnTo>
                    <a:pt x="2090" y="474"/>
                  </a:lnTo>
                  <a:lnTo>
                    <a:pt x="2205" y="378"/>
                  </a:lnTo>
                  <a:lnTo>
                    <a:pt x="2250" y="332"/>
                  </a:lnTo>
                  <a:lnTo>
                    <a:pt x="2295" y="281"/>
                  </a:lnTo>
                  <a:lnTo>
                    <a:pt x="2365" y="175"/>
                  </a:lnTo>
                  <a:lnTo>
                    <a:pt x="2397" y="125"/>
                  </a:lnTo>
                  <a:lnTo>
                    <a:pt x="2423" y="74"/>
                  </a:lnTo>
                  <a:lnTo>
                    <a:pt x="2449" y="33"/>
                  </a:lnTo>
                  <a:lnTo>
                    <a:pt x="2468" y="0"/>
                  </a:lnTo>
                </a:path>
              </a:pathLst>
            </a:custGeom>
            <a:noFill/>
            <a:ln w="50800" cap="rnd" cmpd="sng">
              <a:solidFill>
                <a:srgbClr val="0033CC"/>
              </a:solidFill>
              <a:prstDash val="solid"/>
              <a:round/>
              <a:headEnd type="none" w="med" len="med"/>
              <a:tailEnd type="none" w="med" len="med"/>
            </a:ln>
          </p:spPr>
          <p:txBody>
            <a:bodyPr/>
            <a:lstStyle/>
            <a:p>
              <a:endParaRPr lang="pt-BR"/>
            </a:p>
          </p:txBody>
        </p:sp>
        <p:sp>
          <p:nvSpPr>
            <p:cNvPr id="11" name="Rectangle 16">
              <a:extLst>
                <a:ext uri="{FF2B5EF4-FFF2-40B4-BE49-F238E27FC236}">
                  <a16:creationId xmlns:a16="http://schemas.microsoft.com/office/drawing/2014/main" id="{956E27EF-3A17-47A9-9885-8D962129DE5B}"/>
                </a:ext>
              </a:extLst>
            </p:cNvPr>
            <p:cNvSpPr>
              <a:spLocks noChangeArrowheads="1"/>
            </p:cNvSpPr>
            <p:nvPr/>
          </p:nvSpPr>
          <p:spPr bwMode="auto">
            <a:xfrm>
              <a:off x="3793" y="1759"/>
              <a:ext cx="657" cy="248"/>
            </a:xfrm>
            <a:prstGeom prst="rect">
              <a:avLst/>
            </a:prstGeom>
            <a:noFill/>
            <a:ln w="12700">
              <a:noFill/>
              <a:miter lim="800000"/>
              <a:headEnd/>
              <a:tailEnd/>
            </a:ln>
          </p:spPr>
          <p:txBody>
            <a:bodyPr wrap="none" lIns="90488" tIns="44450" rIns="90488" bIns="44450">
              <a:spAutoFit/>
            </a:bodyPr>
            <a:lstStyle/>
            <a:p>
              <a:r>
                <a:rPr lang="en-US" sz="2000" b="1" dirty="0" err="1">
                  <a:latin typeface="Arial" charset="0"/>
                </a:rPr>
                <a:t>CMeLP</a:t>
              </a:r>
              <a:endParaRPr lang="en-US" sz="2000" b="1" dirty="0">
                <a:latin typeface="Arial" charset="0"/>
              </a:endParaRPr>
            </a:p>
          </p:txBody>
        </p:sp>
      </p:grpSp>
      <p:grpSp>
        <p:nvGrpSpPr>
          <p:cNvPr id="12" name="Group 17">
            <a:extLst>
              <a:ext uri="{FF2B5EF4-FFF2-40B4-BE49-F238E27FC236}">
                <a16:creationId xmlns:a16="http://schemas.microsoft.com/office/drawing/2014/main" id="{541AE389-9584-4FED-8110-BC99C051FB73}"/>
              </a:ext>
            </a:extLst>
          </p:cNvPr>
          <p:cNvGrpSpPr>
            <a:grpSpLocks/>
          </p:cNvGrpSpPr>
          <p:nvPr/>
        </p:nvGrpSpPr>
        <p:grpSpPr bwMode="auto">
          <a:xfrm>
            <a:off x="3263737" y="1215761"/>
            <a:ext cx="4801526" cy="4635808"/>
            <a:chOff x="1682" y="1368"/>
            <a:chExt cx="2335" cy="2417"/>
          </a:xfrm>
        </p:grpSpPr>
        <p:sp>
          <p:nvSpPr>
            <p:cNvPr id="13" name="Freeform 18">
              <a:extLst>
                <a:ext uri="{FF2B5EF4-FFF2-40B4-BE49-F238E27FC236}">
                  <a16:creationId xmlns:a16="http://schemas.microsoft.com/office/drawing/2014/main" id="{87F1A56A-E2CE-479B-BF63-2B01E8FE09A6}"/>
                </a:ext>
              </a:extLst>
            </p:cNvPr>
            <p:cNvSpPr>
              <a:spLocks/>
            </p:cNvSpPr>
            <p:nvPr/>
          </p:nvSpPr>
          <p:spPr bwMode="auto">
            <a:xfrm>
              <a:off x="1682" y="1634"/>
              <a:ext cx="1824" cy="1392"/>
            </a:xfrm>
            <a:custGeom>
              <a:avLst/>
              <a:gdLst>
                <a:gd name="T0" fmla="*/ 0 w 1824"/>
                <a:gd name="T1" fmla="*/ 1245 h 1392"/>
                <a:gd name="T2" fmla="*/ 141 w 1824"/>
                <a:gd name="T3" fmla="*/ 1309 h 1392"/>
                <a:gd name="T4" fmla="*/ 281 w 1824"/>
                <a:gd name="T5" fmla="*/ 1357 h 1392"/>
                <a:gd name="T6" fmla="*/ 354 w 1824"/>
                <a:gd name="T7" fmla="*/ 1377 h 1392"/>
                <a:gd name="T8" fmla="*/ 427 w 1824"/>
                <a:gd name="T9" fmla="*/ 1387 h 1392"/>
                <a:gd name="T10" fmla="*/ 500 w 1824"/>
                <a:gd name="T11" fmla="*/ 1391 h 1392"/>
                <a:gd name="T12" fmla="*/ 572 w 1824"/>
                <a:gd name="T13" fmla="*/ 1391 h 1392"/>
                <a:gd name="T14" fmla="*/ 645 w 1824"/>
                <a:gd name="T15" fmla="*/ 1382 h 1392"/>
                <a:gd name="T16" fmla="*/ 724 w 1824"/>
                <a:gd name="T17" fmla="*/ 1367 h 1392"/>
                <a:gd name="T18" fmla="*/ 797 w 1824"/>
                <a:gd name="T19" fmla="*/ 1343 h 1392"/>
                <a:gd name="T20" fmla="*/ 875 w 1824"/>
                <a:gd name="T21" fmla="*/ 1318 h 1392"/>
                <a:gd name="T22" fmla="*/ 948 w 1824"/>
                <a:gd name="T23" fmla="*/ 1284 h 1392"/>
                <a:gd name="T24" fmla="*/ 1021 w 1824"/>
                <a:gd name="T25" fmla="*/ 1245 h 1392"/>
                <a:gd name="T26" fmla="*/ 1156 w 1824"/>
                <a:gd name="T27" fmla="*/ 1158 h 1392"/>
                <a:gd name="T28" fmla="*/ 1223 w 1824"/>
                <a:gd name="T29" fmla="*/ 1104 h 1392"/>
                <a:gd name="T30" fmla="*/ 1290 w 1824"/>
                <a:gd name="T31" fmla="*/ 1046 h 1392"/>
                <a:gd name="T32" fmla="*/ 1352 w 1824"/>
                <a:gd name="T33" fmla="*/ 983 h 1392"/>
                <a:gd name="T34" fmla="*/ 1419 w 1824"/>
                <a:gd name="T35" fmla="*/ 915 h 1392"/>
                <a:gd name="T36" fmla="*/ 1537 w 1824"/>
                <a:gd name="T37" fmla="*/ 769 h 1392"/>
                <a:gd name="T38" fmla="*/ 1587 w 1824"/>
                <a:gd name="T39" fmla="*/ 696 h 1392"/>
                <a:gd name="T40" fmla="*/ 1632 w 1824"/>
                <a:gd name="T41" fmla="*/ 623 h 1392"/>
                <a:gd name="T42" fmla="*/ 1672 w 1824"/>
                <a:gd name="T43" fmla="*/ 550 h 1392"/>
                <a:gd name="T44" fmla="*/ 1700 w 1824"/>
                <a:gd name="T45" fmla="*/ 477 h 1392"/>
                <a:gd name="T46" fmla="*/ 1750 w 1824"/>
                <a:gd name="T47" fmla="*/ 321 h 1392"/>
                <a:gd name="T48" fmla="*/ 1789 w 1824"/>
                <a:gd name="T49" fmla="*/ 166 h 1392"/>
                <a:gd name="T50" fmla="*/ 1823 w 1824"/>
                <a:gd name="T51" fmla="*/ 0 h 139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824"/>
                <a:gd name="T79" fmla="*/ 0 h 1392"/>
                <a:gd name="T80" fmla="*/ 1824 w 1824"/>
                <a:gd name="T81" fmla="*/ 1392 h 139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824" h="1392">
                  <a:moveTo>
                    <a:pt x="0" y="1245"/>
                  </a:moveTo>
                  <a:lnTo>
                    <a:pt x="141" y="1309"/>
                  </a:lnTo>
                  <a:lnTo>
                    <a:pt x="281" y="1357"/>
                  </a:lnTo>
                  <a:lnTo>
                    <a:pt x="354" y="1377"/>
                  </a:lnTo>
                  <a:lnTo>
                    <a:pt x="427" y="1387"/>
                  </a:lnTo>
                  <a:lnTo>
                    <a:pt x="500" y="1391"/>
                  </a:lnTo>
                  <a:lnTo>
                    <a:pt x="572" y="1391"/>
                  </a:lnTo>
                  <a:lnTo>
                    <a:pt x="645" y="1382"/>
                  </a:lnTo>
                  <a:lnTo>
                    <a:pt x="724" y="1367"/>
                  </a:lnTo>
                  <a:lnTo>
                    <a:pt x="797" y="1343"/>
                  </a:lnTo>
                  <a:lnTo>
                    <a:pt x="875" y="1318"/>
                  </a:lnTo>
                  <a:lnTo>
                    <a:pt x="948" y="1284"/>
                  </a:lnTo>
                  <a:lnTo>
                    <a:pt x="1021" y="1245"/>
                  </a:lnTo>
                  <a:lnTo>
                    <a:pt x="1156" y="1158"/>
                  </a:lnTo>
                  <a:lnTo>
                    <a:pt x="1223" y="1104"/>
                  </a:lnTo>
                  <a:lnTo>
                    <a:pt x="1290" y="1046"/>
                  </a:lnTo>
                  <a:lnTo>
                    <a:pt x="1352" y="983"/>
                  </a:lnTo>
                  <a:lnTo>
                    <a:pt x="1419" y="915"/>
                  </a:lnTo>
                  <a:lnTo>
                    <a:pt x="1537" y="769"/>
                  </a:lnTo>
                  <a:lnTo>
                    <a:pt x="1587" y="696"/>
                  </a:lnTo>
                  <a:lnTo>
                    <a:pt x="1632" y="623"/>
                  </a:lnTo>
                  <a:lnTo>
                    <a:pt x="1672" y="550"/>
                  </a:lnTo>
                  <a:lnTo>
                    <a:pt x="1700" y="477"/>
                  </a:lnTo>
                  <a:lnTo>
                    <a:pt x="1750" y="321"/>
                  </a:lnTo>
                  <a:lnTo>
                    <a:pt x="1789" y="166"/>
                  </a:lnTo>
                  <a:lnTo>
                    <a:pt x="1823" y="0"/>
                  </a:lnTo>
                </a:path>
              </a:pathLst>
            </a:custGeom>
            <a:noFill/>
            <a:ln w="50800" cap="rnd" cmpd="sng">
              <a:solidFill>
                <a:srgbClr val="993300"/>
              </a:solidFill>
              <a:prstDash val="solid"/>
              <a:round/>
              <a:headEnd type="none" w="med" len="med"/>
              <a:tailEnd type="none" w="med" len="med"/>
            </a:ln>
          </p:spPr>
          <p:txBody>
            <a:bodyPr/>
            <a:lstStyle/>
            <a:p>
              <a:endParaRPr lang="pt-BR"/>
            </a:p>
          </p:txBody>
        </p:sp>
        <p:sp>
          <p:nvSpPr>
            <p:cNvPr id="14" name="Rectangle 19">
              <a:extLst>
                <a:ext uri="{FF2B5EF4-FFF2-40B4-BE49-F238E27FC236}">
                  <a16:creationId xmlns:a16="http://schemas.microsoft.com/office/drawing/2014/main" id="{25B16FA7-B2F6-4788-A31E-FBF11DED2142}"/>
                </a:ext>
              </a:extLst>
            </p:cNvPr>
            <p:cNvSpPr>
              <a:spLocks noChangeArrowheads="1"/>
            </p:cNvSpPr>
            <p:nvPr/>
          </p:nvSpPr>
          <p:spPr bwMode="auto">
            <a:xfrm>
              <a:off x="3351" y="1368"/>
              <a:ext cx="666" cy="248"/>
            </a:xfrm>
            <a:prstGeom prst="rect">
              <a:avLst/>
            </a:prstGeom>
            <a:noFill/>
            <a:ln w="12700">
              <a:noFill/>
              <a:miter lim="800000"/>
              <a:headEnd/>
              <a:tailEnd/>
            </a:ln>
          </p:spPr>
          <p:txBody>
            <a:bodyPr wrap="none" lIns="90488" tIns="44450" rIns="90488" bIns="44450">
              <a:spAutoFit/>
            </a:bodyPr>
            <a:lstStyle/>
            <a:p>
              <a:r>
                <a:rPr lang="en-US" sz="2000" b="1" dirty="0" err="1">
                  <a:latin typeface="Arial" charset="0"/>
                </a:rPr>
                <a:t>CMgLP</a:t>
              </a:r>
              <a:endParaRPr lang="en-US" sz="2000" b="1" dirty="0">
                <a:latin typeface="Arial" charset="0"/>
              </a:endParaRPr>
            </a:p>
          </p:txBody>
        </p:sp>
        <p:sp>
          <p:nvSpPr>
            <p:cNvPr id="15" name="Line 20">
              <a:extLst>
                <a:ext uri="{FF2B5EF4-FFF2-40B4-BE49-F238E27FC236}">
                  <a16:creationId xmlns:a16="http://schemas.microsoft.com/office/drawing/2014/main" id="{55FC46DA-70DC-439D-B3ED-BD140883625D}"/>
                </a:ext>
              </a:extLst>
            </p:cNvPr>
            <p:cNvSpPr>
              <a:spLocks noChangeShapeType="1"/>
            </p:cNvSpPr>
            <p:nvPr/>
          </p:nvSpPr>
          <p:spPr bwMode="auto">
            <a:xfrm>
              <a:off x="2793" y="2815"/>
              <a:ext cx="0" cy="970"/>
            </a:xfrm>
            <a:prstGeom prst="line">
              <a:avLst/>
            </a:prstGeom>
            <a:noFill/>
            <a:ln w="28575">
              <a:solidFill>
                <a:schemeClr val="accent6">
                  <a:lumMod val="75000"/>
                </a:schemeClr>
              </a:solidFill>
              <a:prstDash val="dash"/>
              <a:round/>
              <a:headEnd/>
              <a:tailEnd/>
            </a:ln>
          </p:spPr>
          <p:txBody>
            <a:bodyPr wrap="none">
              <a:spAutoFit/>
            </a:bodyPr>
            <a:lstStyle/>
            <a:p>
              <a:endParaRPr lang="pt-BR"/>
            </a:p>
          </p:txBody>
        </p:sp>
        <p:sp>
          <p:nvSpPr>
            <p:cNvPr id="16" name="Rectangle 21">
              <a:extLst>
                <a:ext uri="{FF2B5EF4-FFF2-40B4-BE49-F238E27FC236}">
                  <a16:creationId xmlns:a16="http://schemas.microsoft.com/office/drawing/2014/main" id="{A091756F-BD2D-47D1-A0B5-2C5EB23E4BD0}"/>
                </a:ext>
              </a:extLst>
            </p:cNvPr>
            <p:cNvSpPr>
              <a:spLocks noChangeArrowheads="1"/>
            </p:cNvSpPr>
            <p:nvPr/>
          </p:nvSpPr>
          <p:spPr bwMode="auto">
            <a:xfrm>
              <a:off x="2712" y="2529"/>
              <a:ext cx="197" cy="239"/>
            </a:xfrm>
            <a:prstGeom prst="rect">
              <a:avLst/>
            </a:prstGeom>
            <a:noFill/>
            <a:ln w="12700">
              <a:noFill/>
              <a:miter lim="800000"/>
              <a:headEnd/>
              <a:tailEnd/>
            </a:ln>
          </p:spPr>
          <p:txBody>
            <a:bodyPr wrap="none" lIns="90488" tIns="44450" rIns="90488" bIns="44450">
              <a:spAutoFit/>
            </a:bodyPr>
            <a:lstStyle/>
            <a:p>
              <a:r>
                <a:rPr lang="en-US" b="1" i="1" dirty="0">
                  <a:latin typeface="Arial" charset="0"/>
                </a:rPr>
                <a:t>A</a:t>
              </a:r>
            </a:p>
          </p:txBody>
        </p:sp>
        <p:sp>
          <p:nvSpPr>
            <p:cNvPr id="17" name="Oval 22">
              <a:extLst>
                <a:ext uri="{FF2B5EF4-FFF2-40B4-BE49-F238E27FC236}">
                  <a16:creationId xmlns:a16="http://schemas.microsoft.com/office/drawing/2014/main" id="{0D29EB02-3A33-4693-89E7-9948645508AD}"/>
                </a:ext>
              </a:extLst>
            </p:cNvPr>
            <p:cNvSpPr>
              <a:spLocks noChangeArrowheads="1"/>
            </p:cNvSpPr>
            <p:nvPr/>
          </p:nvSpPr>
          <p:spPr bwMode="auto">
            <a:xfrm>
              <a:off x="2738" y="2762"/>
              <a:ext cx="119" cy="119"/>
            </a:xfrm>
            <a:prstGeom prst="ellipse">
              <a:avLst/>
            </a:prstGeom>
            <a:solidFill>
              <a:schemeClr val="tx2"/>
            </a:solidFill>
            <a:ln w="12700">
              <a:noFill/>
              <a:round/>
              <a:headEnd/>
              <a:tailEnd/>
            </a:ln>
          </p:spPr>
          <p:txBody>
            <a:bodyPr wrap="none" anchor="ctr">
              <a:spAutoFit/>
            </a:bodyPr>
            <a:lstStyle/>
            <a:p>
              <a:endParaRPr lang="pt-BR"/>
            </a:p>
          </p:txBody>
        </p:sp>
      </p:grpSp>
      <p:graphicFrame>
        <p:nvGraphicFramePr>
          <p:cNvPr id="21" name="Object 25">
            <a:extLst>
              <a:ext uri="{FF2B5EF4-FFF2-40B4-BE49-F238E27FC236}">
                <a16:creationId xmlns:a16="http://schemas.microsoft.com/office/drawing/2014/main" id="{392E5F6A-5AAF-40C9-BAD6-2B43EA81BEC2}"/>
              </a:ext>
            </a:extLst>
          </p:cNvPr>
          <p:cNvGraphicFramePr>
            <a:graphicFrameLocks noChangeAspect="1"/>
          </p:cNvGraphicFramePr>
          <p:nvPr>
            <p:extLst>
              <p:ext uri="{D42A27DB-BD31-4B8C-83A1-F6EECF244321}">
                <p14:modId xmlns:p14="http://schemas.microsoft.com/office/powerpoint/2010/main" val="881912975"/>
              </p:ext>
            </p:extLst>
          </p:nvPr>
        </p:nvGraphicFramePr>
        <p:xfrm>
          <a:off x="5603707" y="4706938"/>
          <a:ext cx="3048000" cy="1028700"/>
        </p:xfrm>
        <a:graphic>
          <a:graphicData uri="http://schemas.openxmlformats.org/presentationml/2006/ole">
            <mc:AlternateContent xmlns:mc="http://schemas.openxmlformats.org/markup-compatibility/2006">
              <mc:Choice xmlns:v="urn:schemas-microsoft-com:vml" Requires="v">
                <p:oleObj name="Equation" r:id="rId4" imgW="1536480" imgH="457200" progId="Equation.DSMT4">
                  <p:embed/>
                </p:oleObj>
              </mc:Choice>
              <mc:Fallback>
                <p:oleObj name="Equation" r:id="rId4" imgW="1536480" imgH="457200" progId="Equation.DSMT4">
                  <p:embed/>
                  <p:pic>
                    <p:nvPicPr>
                      <p:cNvPr id="21" name="Object 25">
                        <a:extLst>
                          <a:ext uri="{FF2B5EF4-FFF2-40B4-BE49-F238E27FC236}">
                            <a16:creationId xmlns:a16="http://schemas.microsoft.com/office/drawing/2014/main" id="{392E5F6A-5AAF-40C9-BAD6-2B43EA81BEC2}"/>
                          </a:ext>
                        </a:extLst>
                      </p:cNvPr>
                      <p:cNvPicPr>
                        <a:picLocks noChangeAspect="1" noChangeArrowheads="1"/>
                      </p:cNvPicPr>
                      <p:nvPr/>
                    </p:nvPicPr>
                    <p:blipFill>
                      <a:blip r:embed="rId5"/>
                      <a:srcRect/>
                      <a:stretch>
                        <a:fillRect/>
                      </a:stretch>
                    </p:blipFill>
                    <p:spPr bwMode="auto">
                      <a:xfrm>
                        <a:off x="5603707" y="4706938"/>
                        <a:ext cx="3048000" cy="1028700"/>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3933986815"/>
      </p:ext>
    </p:extLst>
  </p:cSld>
  <p:clrMapOvr>
    <a:masterClrMapping/>
  </p:clrMapOvr>
  <p:transitio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5B85CE4-7EAF-46FA-9253-F4E4FC7018CD}"/>
              </a:ext>
            </a:extLst>
          </p:cNvPr>
          <p:cNvSpPr>
            <a:spLocks noGrp="1"/>
          </p:cNvSpPr>
          <p:nvPr>
            <p:ph type="title"/>
          </p:nvPr>
        </p:nvSpPr>
        <p:spPr>
          <a:xfrm>
            <a:off x="185530" y="-276846"/>
            <a:ext cx="11898618" cy="1325563"/>
          </a:xfrm>
        </p:spPr>
        <p:txBody>
          <a:bodyPr/>
          <a:lstStyle/>
          <a:p>
            <a:pPr algn="just"/>
            <a:r>
              <a:rPr lang="it-IT" sz="3000" dirty="0">
                <a:solidFill>
                  <a:schemeClr val="tx1"/>
                </a:solidFill>
              </a:rPr>
              <a:t>13</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A0617E08-8851-4BB1-94CA-D970AB7AFE1E}"/>
              </a:ext>
            </a:extLst>
          </p:cNvPr>
          <p:cNvSpPr>
            <a:spLocks noGrp="1"/>
          </p:cNvSpPr>
          <p:nvPr>
            <p:ph idx="1"/>
          </p:nvPr>
        </p:nvSpPr>
        <p:spPr>
          <a:xfrm>
            <a:off x="185530" y="1186829"/>
            <a:ext cx="11898618" cy="4348163"/>
          </a:xfrm>
        </p:spPr>
        <p:txBody>
          <a:bodyPr>
            <a:normAutofit/>
          </a:bodyPr>
          <a:lstStyle/>
          <a:p>
            <a:pPr algn="just">
              <a:buClr>
                <a:schemeClr val="tx1"/>
              </a:buClr>
              <a:buFont typeface="Wingdings" panose="05000000000000000000" pitchFamily="2" charset="2"/>
              <a:buChar char="§"/>
            </a:pPr>
            <a:r>
              <a:rPr lang="pt-BR" sz="3000" dirty="0">
                <a:solidFill>
                  <a:schemeClr val="tx1"/>
                </a:solidFill>
              </a:rPr>
              <a:t>Em relação ao conceito de custo de oportunidade e o papel dos preços nos mercados, julgue o item seguinte.</a:t>
            </a:r>
          </a:p>
          <a:p>
            <a:pPr algn="just">
              <a:buClr>
                <a:schemeClr val="tx1"/>
              </a:buClr>
              <a:buFont typeface="Wingdings" panose="05000000000000000000" pitchFamily="2" charset="2"/>
              <a:buChar char="§"/>
            </a:pPr>
            <a:r>
              <a:rPr lang="pt-BR" sz="3000" dirty="0">
                <a:solidFill>
                  <a:schemeClr val="tx1"/>
                </a:solidFill>
              </a:rPr>
              <a:t>Quanto maior for o salário ofertado no mercado de trabalho legal, maior será o custo de oportunidade de um indivíduo entrar ou permanecer em uma atividade ilegal.</a:t>
            </a:r>
          </a:p>
          <a:p>
            <a:pPr algn="just">
              <a:buClr>
                <a:schemeClr val="tx1"/>
              </a:buClr>
              <a:buFont typeface="Wingdings" panose="05000000000000000000" pitchFamily="2" charset="2"/>
              <a:buChar char="§"/>
            </a:pPr>
            <a:r>
              <a:rPr lang="pt-BR" sz="3000" dirty="0">
                <a:solidFill>
                  <a:schemeClr val="tx1"/>
                </a:solidFill>
              </a:rPr>
              <a:t>(  ) Certo</a:t>
            </a:r>
          </a:p>
          <a:p>
            <a:pPr algn="just">
              <a:buClr>
                <a:schemeClr val="tx1"/>
              </a:buClr>
              <a:buFont typeface="Wingdings" panose="05000000000000000000" pitchFamily="2" charset="2"/>
              <a:buChar char="§"/>
            </a:pPr>
            <a:r>
              <a:rPr lang="pt-BR" sz="3000" dirty="0">
                <a:solidFill>
                  <a:schemeClr val="tx1"/>
                </a:solidFill>
              </a:rPr>
              <a:t>(  ) Errado</a:t>
            </a:r>
          </a:p>
          <a:p>
            <a:pPr algn="just">
              <a:buClr>
                <a:schemeClr val="tx1"/>
              </a:buClr>
              <a:buFont typeface="Wingdings" panose="05000000000000000000" pitchFamily="2" charset="2"/>
              <a:buChar char="§"/>
            </a:pPr>
            <a:endParaRPr lang="pt-BR" sz="3000" dirty="0">
              <a:solidFill>
                <a:schemeClr val="tx1"/>
              </a:solidFill>
            </a:endParaRPr>
          </a:p>
        </p:txBody>
      </p:sp>
      <p:sp>
        <p:nvSpPr>
          <p:cNvPr id="6" name="Rectangle 1">
            <a:extLst>
              <a:ext uri="{FF2B5EF4-FFF2-40B4-BE49-F238E27FC236}">
                <a16:creationId xmlns:a16="http://schemas.microsoft.com/office/drawing/2014/main" id="{CE453696-B34A-4F73-BD7C-1403BFC366B7}"/>
              </a:ext>
            </a:extLst>
          </p:cNvPr>
          <p:cNvSpPr txBox="1">
            <a:spLocks noChangeArrowheads="1"/>
          </p:cNvSpPr>
          <p:nvPr/>
        </p:nvSpPr>
        <p:spPr bwMode="auto">
          <a:xfrm>
            <a:off x="628349" y="3740906"/>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1D8C9E61-000A-4B40-A9E2-C41266571AB0}"/>
              </a:ext>
            </a:extLst>
          </p:cNvPr>
          <p:cNvSpPr txBox="1"/>
          <p:nvPr/>
        </p:nvSpPr>
        <p:spPr>
          <a:xfrm>
            <a:off x="2813538" y="3944095"/>
            <a:ext cx="9101797" cy="523220"/>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Precisamente.</a:t>
            </a:r>
          </a:p>
        </p:txBody>
      </p:sp>
    </p:spTree>
    <p:extLst>
      <p:ext uri="{BB962C8B-B14F-4D97-AF65-F5344CB8AC3E}">
        <p14:creationId xmlns:p14="http://schemas.microsoft.com/office/powerpoint/2010/main" val="22093996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3A7C17F0-0145-4D39-8BC1-6421E2C6EDE2}"/>
              </a:ext>
            </a:extLst>
          </p:cNvPr>
          <p:cNvSpPr>
            <a:spLocks noGrp="1"/>
          </p:cNvSpPr>
          <p:nvPr>
            <p:ph idx="1"/>
          </p:nvPr>
        </p:nvSpPr>
        <p:spPr>
          <a:xfrm>
            <a:off x="65682" y="288283"/>
            <a:ext cx="12004397" cy="4883150"/>
          </a:xfrm>
        </p:spPr>
        <p:txBody>
          <a:bodyPr/>
          <a:lstStyle/>
          <a:p>
            <a:pPr algn="just">
              <a:spcBef>
                <a:spcPts val="0"/>
              </a:spcBef>
              <a:buClr>
                <a:schemeClr val="tx1"/>
              </a:buClr>
              <a:buSzPct val="101000"/>
              <a:buFont typeface="Wingdings" panose="05000000000000000000" pitchFamily="2" charset="2"/>
              <a:buChar char="§"/>
            </a:pPr>
            <a:r>
              <a:rPr lang="pt-BR" b="1" dirty="0">
                <a:solidFill>
                  <a:schemeClr val="tx1"/>
                </a:solidFill>
              </a:rPr>
              <a:t>Economia de Escopo </a:t>
            </a:r>
            <a:r>
              <a:rPr lang="pt-BR" sz="3200" b="1" dirty="0">
                <a:solidFill>
                  <a:schemeClr val="tx1"/>
                </a:solidFill>
                <a:cs typeface="Calibri" panose="020F0502020204030204" pitchFamily="34" charset="0"/>
              </a:rPr>
              <a:t>→</a:t>
            </a:r>
            <a:r>
              <a:rPr lang="pt-BR" b="1" dirty="0">
                <a:solidFill>
                  <a:schemeClr val="tx1"/>
                </a:solidFill>
                <a:cs typeface="Calibri" panose="020F0502020204030204" pitchFamily="34" charset="0"/>
              </a:rPr>
              <a:t> </a:t>
            </a:r>
            <a:r>
              <a:rPr lang="pt-BR" dirty="0">
                <a:solidFill>
                  <a:schemeClr val="tx1"/>
                </a:solidFill>
                <a:cs typeface="Calibri" panose="020F0502020204030204" pitchFamily="34" charset="0"/>
              </a:rPr>
              <a:t>Ocorre quando a produção conjunta de dois bens implica em um custo menor que o incorrido pela firma caso ela produzisse os dois bens separadamente.</a:t>
            </a:r>
          </a:p>
          <a:p>
            <a:pPr lvl="1" algn="just">
              <a:spcBef>
                <a:spcPts val="0"/>
              </a:spcBef>
              <a:buClr>
                <a:schemeClr val="tx1"/>
              </a:buClr>
              <a:buSzPct val="101000"/>
              <a:buFont typeface="Wingdings" panose="05000000000000000000" pitchFamily="2" charset="2"/>
              <a:buChar char="§"/>
            </a:pPr>
            <a:r>
              <a:rPr lang="pt-BR" sz="3000" dirty="0">
                <a:solidFill>
                  <a:schemeClr val="tx1"/>
                </a:solidFill>
                <a:cs typeface="Calibri" panose="020F0502020204030204" pitchFamily="34" charset="0"/>
              </a:rPr>
              <a:t>A economia se dá por conta do compartilhamento de custos.</a:t>
            </a:r>
          </a:p>
          <a:p>
            <a:pPr lvl="1" algn="just">
              <a:spcBef>
                <a:spcPts val="0"/>
              </a:spcBef>
              <a:buClr>
                <a:schemeClr val="tx1"/>
              </a:buClr>
              <a:buSzPct val="101000"/>
              <a:buFont typeface="Wingdings" panose="05000000000000000000" pitchFamily="2" charset="2"/>
              <a:buChar char="§"/>
            </a:pPr>
            <a:endParaRPr lang="pt-BR" sz="1200" dirty="0">
              <a:solidFill>
                <a:schemeClr val="tx1"/>
              </a:solidFill>
              <a:cs typeface="Calibri" panose="020F0502020204030204" pitchFamily="34" charset="0"/>
            </a:endParaRPr>
          </a:p>
          <a:p>
            <a:pPr algn="just">
              <a:spcBef>
                <a:spcPts val="0"/>
              </a:spcBef>
              <a:buClr>
                <a:schemeClr val="tx1"/>
              </a:buClr>
              <a:buSzPct val="101000"/>
              <a:buFont typeface="Wingdings" panose="05000000000000000000" pitchFamily="2" charset="2"/>
              <a:buChar char="§"/>
            </a:pPr>
            <a:r>
              <a:rPr lang="pt-BR" sz="3400" b="1" dirty="0">
                <a:solidFill>
                  <a:schemeClr val="tx1"/>
                </a:solidFill>
                <a:cs typeface="Calibri" panose="020F0502020204030204" pitchFamily="34" charset="0"/>
              </a:rPr>
              <a:t>Aprendizagem </a:t>
            </a:r>
            <a:r>
              <a:rPr lang="pt-BR" sz="3600" b="1" dirty="0">
                <a:solidFill>
                  <a:schemeClr val="tx1"/>
                </a:solidFill>
                <a:cs typeface="Calibri" panose="020F0502020204030204" pitchFamily="34" charset="0"/>
              </a:rPr>
              <a:t>→ </a:t>
            </a:r>
            <a:r>
              <a:rPr lang="pt-BR" dirty="0">
                <a:solidFill>
                  <a:schemeClr val="tx1"/>
                </a:solidFill>
                <a:cs typeface="Calibri" panose="020F0502020204030204" pitchFamily="34" charset="0"/>
              </a:rPr>
              <a:t>A maior produção acumulada pode implicar em redução de custos.</a:t>
            </a:r>
          </a:p>
          <a:p>
            <a:pPr lvl="1" algn="just">
              <a:spcBef>
                <a:spcPts val="0"/>
              </a:spcBef>
              <a:buClr>
                <a:schemeClr val="tx1"/>
              </a:buClr>
              <a:buSzPct val="101000"/>
              <a:buFont typeface="Wingdings" panose="05000000000000000000" pitchFamily="2" charset="2"/>
              <a:buChar char="§"/>
            </a:pPr>
            <a:r>
              <a:rPr lang="pt-BR" sz="3000" dirty="0">
                <a:solidFill>
                  <a:schemeClr val="tx1"/>
                </a:solidFill>
                <a:cs typeface="Calibri" panose="020F0502020204030204" pitchFamily="34" charset="0"/>
              </a:rPr>
              <a:t>Utilização mais eficiente dos fatores de produção.</a:t>
            </a:r>
            <a:endParaRPr lang="pt-BR" sz="3000" dirty="0">
              <a:solidFill>
                <a:schemeClr val="tx1"/>
              </a:solidFill>
            </a:endParaRPr>
          </a:p>
        </p:txBody>
      </p:sp>
    </p:spTree>
    <p:extLst>
      <p:ext uri="{BB962C8B-B14F-4D97-AF65-F5344CB8AC3E}">
        <p14:creationId xmlns:p14="http://schemas.microsoft.com/office/powerpoint/2010/main" val="277785827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 calcmode="lin" valueType="num">
                                      <p:cBhvr additive="base">
                                        <p:cTn id="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anim calcmode="lin" valueType="num">
                                      <p:cBhvr additive="base">
                                        <p:cTn id="1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ED6B689-E4DA-4E22-9F45-29EA060C1876}"/>
              </a:ext>
            </a:extLst>
          </p:cNvPr>
          <p:cNvSpPr>
            <a:spLocks noGrp="1"/>
          </p:cNvSpPr>
          <p:nvPr>
            <p:ph type="title"/>
          </p:nvPr>
        </p:nvSpPr>
        <p:spPr>
          <a:xfrm>
            <a:off x="212035" y="125520"/>
            <a:ext cx="11858045" cy="1325563"/>
          </a:xfrm>
        </p:spPr>
        <p:txBody>
          <a:bodyPr>
            <a:normAutofit/>
          </a:bodyPr>
          <a:lstStyle/>
          <a:p>
            <a:pPr algn="just"/>
            <a:r>
              <a:rPr lang="pt-BR" sz="3000" dirty="0">
                <a:solidFill>
                  <a:schemeClr val="tx1"/>
                </a:solidFill>
              </a:rPr>
              <a:t>14</a:t>
            </a:r>
            <a:r>
              <a:rPr lang="pt-BR" sz="3000" b="1" dirty="0">
                <a:solidFill>
                  <a:schemeClr val="tx1"/>
                </a:solidFill>
              </a:rPr>
              <a:t>) CEBRASPE (CESPE) - </a:t>
            </a:r>
            <a:r>
              <a:rPr lang="pt-BR" sz="3000" b="1" dirty="0" err="1">
                <a:solidFill>
                  <a:schemeClr val="tx1"/>
                </a:solidFill>
              </a:rPr>
              <a:t>Aud</a:t>
            </a:r>
            <a:r>
              <a:rPr lang="pt-BR" sz="3000" b="1" dirty="0">
                <a:solidFill>
                  <a:schemeClr val="tx1"/>
                </a:solidFill>
              </a:rPr>
              <a:t> CE (TCE-PA)/ TCE-PA/ Fiscalização/Economia/2016</a:t>
            </a:r>
          </a:p>
        </p:txBody>
      </p:sp>
      <p:sp>
        <p:nvSpPr>
          <p:cNvPr id="5" name="Espaço Reservado para Conteúdo 2">
            <a:extLst>
              <a:ext uri="{FF2B5EF4-FFF2-40B4-BE49-F238E27FC236}">
                <a16:creationId xmlns:a16="http://schemas.microsoft.com/office/drawing/2014/main" id="{10B182E8-E39F-4FAA-AB4C-8CCEDEE1DACF}"/>
              </a:ext>
            </a:extLst>
          </p:cNvPr>
          <p:cNvSpPr>
            <a:spLocks noGrp="1"/>
          </p:cNvSpPr>
          <p:nvPr>
            <p:ph idx="1"/>
          </p:nvPr>
        </p:nvSpPr>
        <p:spPr>
          <a:xfrm>
            <a:off x="212035" y="1551156"/>
            <a:ext cx="11858044" cy="4351338"/>
          </a:xfrm>
        </p:spPr>
        <p:txBody>
          <a:bodyPr>
            <a:normAutofit fontScale="92500" lnSpcReduction="10000"/>
          </a:bodyPr>
          <a:lstStyle/>
          <a:p>
            <a:pPr algn="just">
              <a:buClr>
                <a:schemeClr val="tx1"/>
              </a:buClr>
              <a:buFont typeface="Wingdings" panose="05000000000000000000" pitchFamily="2" charset="2"/>
              <a:buChar char="§"/>
            </a:pPr>
            <a:r>
              <a:rPr lang="pt-BR" dirty="0">
                <a:solidFill>
                  <a:schemeClr val="tx1"/>
                </a:solidFill>
              </a:rPr>
              <a:t>Julgue o item a seguir, relativo a custo de oportunidade e fronteiras de possibilidades de produção.</a:t>
            </a:r>
          </a:p>
          <a:p>
            <a:pPr algn="just">
              <a:buClr>
                <a:schemeClr val="tx1"/>
              </a:buClr>
              <a:buFont typeface="Wingdings" panose="05000000000000000000" pitchFamily="2" charset="2"/>
              <a:buChar char="§"/>
            </a:pPr>
            <a:r>
              <a:rPr lang="pt-BR" dirty="0">
                <a:solidFill>
                  <a:schemeClr val="tx1"/>
                </a:solidFill>
              </a:rPr>
              <a:t>O custo de oportunidade será o mesmo para qualquer pessoa que opte por participar do programa de</a:t>
            </a:r>
            <a:r>
              <a:rPr lang="pt-BR" i="1" dirty="0">
                <a:solidFill>
                  <a:schemeClr val="tx1"/>
                </a:solidFill>
              </a:rPr>
              <a:t> trainee</a:t>
            </a:r>
            <a:r>
              <a:rPr lang="pt-BR" dirty="0">
                <a:solidFill>
                  <a:schemeClr val="tx1"/>
                </a:solidFill>
              </a:rPr>
              <a:t> de uma grande empresa em vez de trabalhar em uma empresa de menor porte que ofereça melhor remuneração.</a:t>
            </a:r>
          </a:p>
          <a:p>
            <a:pPr algn="just">
              <a:buClr>
                <a:schemeClr val="tx1"/>
              </a:buClr>
              <a:buFont typeface="Wingdings" panose="05000000000000000000" pitchFamily="2" charset="2"/>
              <a:buChar char="§"/>
            </a:pPr>
            <a:r>
              <a:rPr lang="pt-BR" dirty="0">
                <a:solidFill>
                  <a:schemeClr val="tx1"/>
                </a:solidFill>
              </a:rPr>
              <a:t>(  ) Certo</a:t>
            </a:r>
          </a:p>
          <a:p>
            <a:pPr algn="just">
              <a:buClr>
                <a:schemeClr val="tx1"/>
              </a:buClr>
              <a:buFont typeface="Wingdings" panose="05000000000000000000" pitchFamily="2" charset="2"/>
              <a:buChar char="§"/>
            </a:pPr>
            <a:r>
              <a:rPr lang="pt-BR" dirty="0">
                <a:solidFill>
                  <a:schemeClr val="tx1"/>
                </a:solidFill>
              </a:rPr>
              <a:t>(  ) Errado</a:t>
            </a:r>
          </a:p>
          <a:p>
            <a:pPr algn="just">
              <a:buClr>
                <a:schemeClr val="tx1"/>
              </a:buClr>
              <a:buFont typeface="Wingdings" panose="05000000000000000000" pitchFamily="2" charset="2"/>
              <a:buChar char="§"/>
            </a:pPr>
            <a:endParaRPr lang="pt-BR" dirty="0">
              <a:solidFill>
                <a:schemeClr val="tx1"/>
              </a:solidFill>
            </a:endParaRPr>
          </a:p>
        </p:txBody>
      </p:sp>
      <p:sp>
        <p:nvSpPr>
          <p:cNvPr id="6" name="Rectangle 1">
            <a:extLst>
              <a:ext uri="{FF2B5EF4-FFF2-40B4-BE49-F238E27FC236}">
                <a16:creationId xmlns:a16="http://schemas.microsoft.com/office/drawing/2014/main" id="{A7537EE5-5025-4647-A1A6-058070C3F519}"/>
              </a:ext>
            </a:extLst>
          </p:cNvPr>
          <p:cNvSpPr txBox="1">
            <a:spLocks noChangeArrowheads="1"/>
          </p:cNvSpPr>
          <p:nvPr/>
        </p:nvSpPr>
        <p:spPr bwMode="auto">
          <a:xfrm>
            <a:off x="656485" y="4888858"/>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DA67B4C3-A160-4EE7-9CBF-8C89B47FC342}"/>
              </a:ext>
            </a:extLst>
          </p:cNvPr>
          <p:cNvSpPr txBox="1"/>
          <p:nvPr/>
        </p:nvSpPr>
        <p:spPr>
          <a:xfrm>
            <a:off x="604911" y="5893908"/>
            <a:ext cx="11375053" cy="523220"/>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Maior remuneração alternativa, maior custo de oportunidade.</a:t>
            </a:r>
          </a:p>
        </p:txBody>
      </p:sp>
    </p:spTree>
    <p:extLst>
      <p:ext uri="{BB962C8B-B14F-4D97-AF65-F5344CB8AC3E}">
        <p14:creationId xmlns:p14="http://schemas.microsoft.com/office/powerpoint/2010/main" val="35379650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025EC593-819E-433B-94F8-B19CC98EAC99}"/>
              </a:ext>
            </a:extLst>
          </p:cNvPr>
          <p:cNvSpPr>
            <a:spLocks noGrp="1"/>
          </p:cNvSpPr>
          <p:nvPr>
            <p:ph type="title"/>
          </p:nvPr>
        </p:nvSpPr>
        <p:spPr>
          <a:xfrm>
            <a:off x="172278" y="96684"/>
            <a:ext cx="11847444" cy="1325563"/>
          </a:xfrm>
        </p:spPr>
        <p:txBody>
          <a:bodyPr>
            <a:normAutofit/>
          </a:bodyPr>
          <a:lstStyle/>
          <a:p>
            <a:pPr algn="just"/>
            <a:r>
              <a:rPr lang="pt-BR" sz="3000" dirty="0">
                <a:solidFill>
                  <a:schemeClr val="tx1"/>
                </a:solidFill>
              </a:rPr>
              <a:t>15</a:t>
            </a:r>
            <a:r>
              <a:rPr lang="pt-BR" sz="3000" b="1" dirty="0">
                <a:solidFill>
                  <a:schemeClr val="tx1"/>
                </a:solidFill>
              </a:rPr>
              <a:t>) CEBRASPE (CESPE) - </a:t>
            </a:r>
            <a:r>
              <a:rPr lang="pt-BR" sz="3000" b="1" dirty="0" err="1">
                <a:solidFill>
                  <a:schemeClr val="tx1"/>
                </a:solidFill>
              </a:rPr>
              <a:t>Aud</a:t>
            </a:r>
            <a:r>
              <a:rPr lang="pt-BR" sz="3000" b="1" dirty="0">
                <a:solidFill>
                  <a:schemeClr val="tx1"/>
                </a:solidFill>
              </a:rPr>
              <a:t> CE (TCE-PA)/ TCE-PA/ Fiscalização/Economia/2016</a:t>
            </a:r>
          </a:p>
        </p:txBody>
      </p:sp>
      <p:sp>
        <p:nvSpPr>
          <p:cNvPr id="5" name="Espaço Reservado para Conteúdo 2">
            <a:extLst>
              <a:ext uri="{FF2B5EF4-FFF2-40B4-BE49-F238E27FC236}">
                <a16:creationId xmlns:a16="http://schemas.microsoft.com/office/drawing/2014/main" id="{51422C60-5B0B-4096-8BFF-3AD43356D734}"/>
              </a:ext>
            </a:extLst>
          </p:cNvPr>
          <p:cNvSpPr>
            <a:spLocks noGrp="1"/>
          </p:cNvSpPr>
          <p:nvPr>
            <p:ph idx="1"/>
          </p:nvPr>
        </p:nvSpPr>
        <p:spPr>
          <a:xfrm>
            <a:off x="172278" y="1481746"/>
            <a:ext cx="11847444" cy="4351338"/>
          </a:xfrm>
        </p:spPr>
        <p:txBody>
          <a:bodyPr>
            <a:noAutofit/>
          </a:bodyPr>
          <a:lstStyle/>
          <a:p>
            <a:pPr algn="just">
              <a:buClr>
                <a:schemeClr val="tx1"/>
              </a:buClr>
            </a:pPr>
            <a:r>
              <a:rPr lang="pt-BR" sz="2600" dirty="0">
                <a:solidFill>
                  <a:schemeClr val="tx1"/>
                </a:solidFill>
              </a:rPr>
              <a:t>Julgue o item a seguir, relativo a custo de oportunidade e fronteiras de possibilidades de produção.</a:t>
            </a:r>
          </a:p>
          <a:p>
            <a:pPr algn="just">
              <a:buClr>
                <a:schemeClr val="tx1"/>
              </a:buClr>
            </a:pPr>
            <a:r>
              <a:rPr lang="pt-BR" sz="2600" b="1" dirty="0">
                <a:solidFill>
                  <a:schemeClr val="tx1"/>
                </a:solidFill>
              </a:rPr>
              <a:t>Situação hipotética:</a:t>
            </a:r>
            <a:r>
              <a:rPr lang="pt-BR" sz="2600" dirty="0">
                <a:solidFill>
                  <a:schemeClr val="tx1"/>
                </a:solidFill>
              </a:rPr>
              <a:t> O estado de Goiás tem capacidade de produzir            6 milhões de toneladas de milho e 8 milhões de toneladas de soja ou uma combinação desses dois produtos, enquanto o estado de Mato Grosso pode produzir 11 milhões de toneladas de milho e 22 milhões de toneladas de soja ou uma combinação desses dois produtos.</a:t>
            </a:r>
            <a:r>
              <a:rPr lang="pt-BR" sz="2600" b="1" dirty="0">
                <a:solidFill>
                  <a:schemeClr val="tx1"/>
                </a:solidFill>
              </a:rPr>
              <a:t> Assertiva:</a:t>
            </a:r>
            <a:r>
              <a:rPr lang="pt-BR" sz="2600" dirty="0">
                <a:solidFill>
                  <a:schemeClr val="tx1"/>
                </a:solidFill>
              </a:rPr>
              <a:t> Nessa situação, caso haja maior demanda de milho, os custos de oportunidade para produzir o milho, em relação à soja, são maiores em Goiás do que em Mato Grosso.</a:t>
            </a:r>
          </a:p>
          <a:p>
            <a:pPr marL="0" indent="0" algn="just">
              <a:buNone/>
            </a:pPr>
            <a:r>
              <a:rPr lang="pt-BR" sz="2600" dirty="0">
                <a:solidFill>
                  <a:schemeClr val="tx1"/>
                </a:solidFill>
              </a:rPr>
              <a:t>(  ) Certo</a:t>
            </a:r>
          </a:p>
          <a:p>
            <a:pPr marL="0" indent="0" algn="just">
              <a:buNone/>
            </a:pPr>
            <a:r>
              <a:rPr lang="pt-BR" sz="2600" dirty="0">
                <a:solidFill>
                  <a:schemeClr val="tx1"/>
                </a:solidFill>
              </a:rPr>
              <a:t>(  ) Errado</a:t>
            </a:r>
          </a:p>
          <a:p>
            <a:pPr algn="just"/>
            <a:endParaRPr lang="pt-BR" sz="2800" dirty="0">
              <a:solidFill>
                <a:schemeClr val="tx1"/>
              </a:solidFill>
            </a:endParaRPr>
          </a:p>
        </p:txBody>
      </p:sp>
      <p:sp>
        <p:nvSpPr>
          <p:cNvPr id="6" name="Rectangle 1">
            <a:extLst>
              <a:ext uri="{FF2B5EF4-FFF2-40B4-BE49-F238E27FC236}">
                <a16:creationId xmlns:a16="http://schemas.microsoft.com/office/drawing/2014/main" id="{6DC6CCD9-4281-4D57-ADC3-A37DBDE41577}"/>
              </a:ext>
            </a:extLst>
          </p:cNvPr>
          <p:cNvSpPr txBox="1">
            <a:spLocks noChangeArrowheads="1"/>
          </p:cNvSpPr>
          <p:nvPr/>
        </p:nvSpPr>
        <p:spPr bwMode="auto">
          <a:xfrm>
            <a:off x="236900" y="5855567"/>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Tree>
    <p:extLst>
      <p:ext uri="{BB962C8B-B14F-4D97-AF65-F5344CB8AC3E}">
        <p14:creationId xmlns:p14="http://schemas.microsoft.com/office/powerpoint/2010/main" val="9829818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3D0C064D-8DD2-4527-B110-321F76DDF14E}"/>
              </a:ext>
            </a:extLst>
          </p:cNvPr>
          <p:cNvSpPr/>
          <p:nvPr/>
        </p:nvSpPr>
        <p:spPr>
          <a:xfrm>
            <a:off x="6085106" y="536423"/>
            <a:ext cx="5128584" cy="2650303"/>
          </a:xfrm>
          <a:prstGeom prst="rect">
            <a:avLst/>
          </a:prstGeom>
          <a:solidFill>
            <a:srgbClr val="F8F8F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Retângulo 4">
            <a:extLst>
              <a:ext uri="{FF2B5EF4-FFF2-40B4-BE49-F238E27FC236}">
                <a16:creationId xmlns:a16="http://schemas.microsoft.com/office/drawing/2014/main" id="{1B76103E-98ED-46E7-9014-7C566768F98E}"/>
              </a:ext>
            </a:extLst>
          </p:cNvPr>
          <p:cNvSpPr/>
          <p:nvPr/>
        </p:nvSpPr>
        <p:spPr>
          <a:xfrm>
            <a:off x="777601" y="543048"/>
            <a:ext cx="5128584" cy="2650303"/>
          </a:xfrm>
          <a:prstGeom prst="rect">
            <a:avLst/>
          </a:prstGeom>
          <a:solidFill>
            <a:srgbClr val="F8F8F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6" name="Grupo 33">
            <a:extLst>
              <a:ext uri="{FF2B5EF4-FFF2-40B4-BE49-F238E27FC236}">
                <a16:creationId xmlns:a16="http://schemas.microsoft.com/office/drawing/2014/main" id="{F2EDD65B-D28D-4932-8E76-E4B795E20E15}"/>
              </a:ext>
            </a:extLst>
          </p:cNvPr>
          <p:cNvGrpSpPr>
            <a:grpSpLocks/>
          </p:cNvGrpSpPr>
          <p:nvPr/>
        </p:nvGrpSpPr>
        <p:grpSpPr bwMode="auto">
          <a:xfrm>
            <a:off x="897246" y="569292"/>
            <a:ext cx="4809125" cy="2571051"/>
            <a:chOff x="407297" y="2895871"/>
            <a:chExt cx="4188233" cy="2271536"/>
          </a:xfrm>
        </p:grpSpPr>
        <p:cxnSp>
          <p:nvCxnSpPr>
            <p:cNvPr id="7" name="Conector de seta reta 10">
              <a:extLst>
                <a:ext uri="{FF2B5EF4-FFF2-40B4-BE49-F238E27FC236}">
                  <a16:creationId xmlns:a16="http://schemas.microsoft.com/office/drawing/2014/main" id="{DE89F268-F995-4C75-BA73-F6AB0F58BBA3}"/>
                </a:ext>
              </a:extLst>
            </p:cNvPr>
            <p:cNvCxnSpPr/>
            <p:nvPr/>
          </p:nvCxnSpPr>
          <p:spPr>
            <a:xfrm flipV="1">
              <a:off x="812800" y="3111473"/>
              <a:ext cx="0" cy="16761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ector de seta reta 12">
              <a:extLst>
                <a:ext uri="{FF2B5EF4-FFF2-40B4-BE49-F238E27FC236}">
                  <a16:creationId xmlns:a16="http://schemas.microsoft.com/office/drawing/2014/main" id="{A48690BF-BC97-4FB5-A0D6-6A0F9210B44A}"/>
                </a:ext>
              </a:extLst>
            </p:cNvPr>
            <p:cNvCxnSpPr/>
            <p:nvPr/>
          </p:nvCxnSpPr>
          <p:spPr>
            <a:xfrm>
              <a:off x="800100" y="4800352"/>
              <a:ext cx="22225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aixaDeTexto 14">
              <a:extLst>
                <a:ext uri="{FF2B5EF4-FFF2-40B4-BE49-F238E27FC236}">
                  <a16:creationId xmlns:a16="http://schemas.microsoft.com/office/drawing/2014/main" id="{434ABEB4-D0CE-494E-A3B2-0D926AB433E6}"/>
                </a:ext>
              </a:extLst>
            </p:cNvPr>
            <p:cNvSpPr txBox="1">
              <a:spLocks noChangeArrowheads="1"/>
            </p:cNvSpPr>
            <p:nvPr/>
          </p:nvSpPr>
          <p:spPr bwMode="auto">
            <a:xfrm>
              <a:off x="407297" y="2895871"/>
              <a:ext cx="2921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b="1" dirty="0"/>
                <a:t>M</a:t>
              </a:r>
            </a:p>
          </p:txBody>
        </p:sp>
        <p:sp>
          <p:nvSpPr>
            <p:cNvPr id="10" name="CaixaDeTexto 15">
              <a:extLst>
                <a:ext uri="{FF2B5EF4-FFF2-40B4-BE49-F238E27FC236}">
                  <a16:creationId xmlns:a16="http://schemas.microsoft.com/office/drawing/2014/main" id="{D08E02A2-7243-4F73-AD4D-651E0B513D8B}"/>
                </a:ext>
              </a:extLst>
            </p:cNvPr>
            <p:cNvSpPr txBox="1">
              <a:spLocks noChangeArrowheads="1"/>
            </p:cNvSpPr>
            <p:nvPr/>
          </p:nvSpPr>
          <p:spPr bwMode="auto">
            <a:xfrm>
              <a:off x="2982706" y="4571729"/>
              <a:ext cx="2921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b="1" dirty="0"/>
                <a:t>S</a:t>
              </a:r>
            </a:p>
          </p:txBody>
        </p:sp>
        <p:cxnSp>
          <p:nvCxnSpPr>
            <p:cNvPr id="11" name="Conector reto 10">
              <a:extLst>
                <a:ext uri="{FF2B5EF4-FFF2-40B4-BE49-F238E27FC236}">
                  <a16:creationId xmlns:a16="http://schemas.microsoft.com/office/drawing/2014/main" id="{69DAF47A-E442-4F4C-8FB2-A7EE3FF93D25}"/>
                </a:ext>
              </a:extLst>
            </p:cNvPr>
            <p:cNvCxnSpPr/>
            <p:nvPr/>
          </p:nvCxnSpPr>
          <p:spPr>
            <a:xfrm>
              <a:off x="812800" y="3453338"/>
              <a:ext cx="1854200" cy="1346024"/>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12" name="CaixaDeTexto 23">
              <a:extLst>
                <a:ext uri="{FF2B5EF4-FFF2-40B4-BE49-F238E27FC236}">
                  <a16:creationId xmlns:a16="http://schemas.microsoft.com/office/drawing/2014/main" id="{7C82DECB-AD02-47EC-AE3A-FD3304DF0F45}"/>
                </a:ext>
              </a:extLst>
            </p:cNvPr>
            <p:cNvSpPr txBox="1">
              <a:spLocks noChangeArrowheads="1"/>
            </p:cNvSpPr>
            <p:nvPr/>
          </p:nvSpPr>
          <p:spPr bwMode="auto">
            <a:xfrm>
              <a:off x="1257300" y="2997200"/>
              <a:ext cx="1918945" cy="407883"/>
            </a:xfrm>
            <a:prstGeom prst="rect">
              <a:avLst/>
            </a:prstGeom>
            <a:solidFill>
              <a:schemeClr val="accent6">
                <a:lumMod val="20000"/>
                <a:lumOff val="80000"/>
              </a:schemeClr>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b="1" dirty="0">
                  <a:latin typeface="Arial" panose="020B0604020202020204" pitchFamily="34" charset="0"/>
                  <a:cs typeface="Arial" panose="020B0604020202020204" pitchFamily="34" charset="0"/>
                </a:rPr>
                <a:t>Goiás</a:t>
              </a:r>
            </a:p>
          </p:txBody>
        </p:sp>
        <p:sp>
          <p:nvSpPr>
            <p:cNvPr id="13" name="CaixaDeTexto 25">
              <a:extLst>
                <a:ext uri="{FF2B5EF4-FFF2-40B4-BE49-F238E27FC236}">
                  <a16:creationId xmlns:a16="http://schemas.microsoft.com/office/drawing/2014/main" id="{366B9CCC-E4E4-4B76-85F9-94A55D02D01F}"/>
                </a:ext>
              </a:extLst>
            </p:cNvPr>
            <p:cNvSpPr txBox="1">
              <a:spLocks noChangeArrowheads="1"/>
            </p:cNvSpPr>
            <p:nvPr/>
          </p:nvSpPr>
          <p:spPr bwMode="auto">
            <a:xfrm>
              <a:off x="490556" y="3261917"/>
              <a:ext cx="5715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CC"/>
                  </a:solidFill>
                  <a:latin typeface="Arial" panose="020B0604020202020204" pitchFamily="34" charset="0"/>
                  <a:cs typeface="Arial" panose="020B0604020202020204" pitchFamily="34" charset="0"/>
                </a:rPr>
                <a:t>6</a:t>
              </a:r>
            </a:p>
          </p:txBody>
        </p:sp>
        <p:sp>
          <p:nvSpPr>
            <p:cNvPr id="14" name="CaixaDeTexto 26">
              <a:extLst>
                <a:ext uri="{FF2B5EF4-FFF2-40B4-BE49-F238E27FC236}">
                  <a16:creationId xmlns:a16="http://schemas.microsoft.com/office/drawing/2014/main" id="{65E126A9-0B9C-4BE5-8562-B9DB028EE046}"/>
                </a:ext>
              </a:extLst>
            </p:cNvPr>
            <p:cNvSpPr txBox="1">
              <a:spLocks noChangeArrowheads="1"/>
            </p:cNvSpPr>
            <p:nvPr/>
          </p:nvSpPr>
          <p:spPr bwMode="auto">
            <a:xfrm>
              <a:off x="2536523" y="4759524"/>
              <a:ext cx="4191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CC"/>
                  </a:solidFill>
                  <a:latin typeface="Arial" panose="020B0604020202020204" pitchFamily="34" charset="0"/>
                  <a:cs typeface="Arial" panose="020B0604020202020204" pitchFamily="34" charset="0"/>
                </a:rPr>
                <a:t>8</a:t>
              </a:r>
            </a:p>
          </p:txBody>
        </p:sp>
        <p:sp>
          <p:nvSpPr>
            <p:cNvPr id="15" name="CaixaDeTexto 29">
              <a:extLst>
                <a:ext uri="{FF2B5EF4-FFF2-40B4-BE49-F238E27FC236}">
                  <a16:creationId xmlns:a16="http://schemas.microsoft.com/office/drawing/2014/main" id="{5B965F8A-632E-4627-86E6-DDED6E98EC9A}"/>
                </a:ext>
              </a:extLst>
            </p:cNvPr>
            <p:cNvSpPr txBox="1">
              <a:spLocks noChangeArrowheads="1"/>
            </p:cNvSpPr>
            <p:nvPr/>
          </p:nvSpPr>
          <p:spPr bwMode="auto">
            <a:xfrm>
              <a:off x="2006599" y="3695700"/>
              <a:ext cx="2588931" cy="407883"/>
            </a:xfrm>
            <a:prstGeom prst="rect">
              <a:avLst/>
            </a:prstGeom>
            <a:solidFill>
              <a:schemeClr val="accent6">
                <a:lumMod val="20000"/>
                <a:lumOff val="80000"/>
              </a:schemeClr>
            </a:solidFill>
            <a:ln w="9525">
              <a:solidFill>
                <a:srgbClr val="000099"/>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99"/>
                  </a:solidFill>
                  <a:latin typeface="Arial" panose="020B0604020202020204" pitchFamily="34" charset="0"/>
                  <a:cs typeface="Arial" panose="020B0604020202020204" pitchFamily="34" charset="0"/>
                </a:rPr>
                <a:t>FPP: S = 8 – 1,33 M</a:t>
              </a:r>
            </a:p>
          </p:txBody>
        </p:sp>
      </p:grpSp>
      <p:grpSp>
        <p:nvGrpSpPr>
          <p:cNvPr id="16" name="Grupo 34">
            <a:extLst>
              <a:ext uri="{FF2B5EF4-FFF2-40B4-BE49-F238E27FC236}">
                <a16:creationId xmlns:a16="http://schemas.microsoft.com/office/drawing/2014/main" id="{0EDE1C23-2464-4B15-B27B-4F5BC159F394}"/>
              </a:ext>
            </a:extLst>
          </p:cNvPr>
          <p:cNvGrpSpPr>
            <a:grpSpLocks/>
          </p:cNvGrpSpPr>
          <p:nvPr/>
        </p:nvGrpSpPr>
        <p:grpSpPr bwMode="auto">
          <a:xfrm>
            <a:off x="6578212" y="583360"/>
            <a:ext cx="4565134" cy="2570235"/>
            <a:chOff x="4903096" y="2908300"/>
            <a:chExt cx="3975742" cy="2270815"/>
          </a:xfrm>
        </p:grpSpPr>
        <p:cxnSp>
          <p:nvCxnSpPr>
            <p:cNvPr id="17" name="Conector de seta reta 18">
              <a:extLst>
                <a:ext uri="{FF2B5EF4-FFF2-40B4-BE49-F238E27FC236}">
                  <a16:creationId xmlns:a16="http://schemas.microsoft.com/office/drawing/2014/main" id="{755EF62A-07AD-45A4-BFEB-D94B2DF48A0F}"/>
                </a:ext>
              </a:extLst>
            </p:cNvPr>
            <p:cNvCxnSpPr/>
            <p:nvPr/>
          </p:nvCxnSpPr>
          <p:spPr>
            <a:xfrm flipV="1">
              <a:off x="5308600" y="3111473"/>
              <a:ext cx="0" cy="1676181"/>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Conector de seta reta 19">
              <a:extLst>
                <a:ext uri="{FF2B5EF4-FFF2-40B4-BE49-F238E27FC236}">
                  <a16:creationId xmlns:a16="http://schemas.microsoft.com/office/drawing/2014/main" id="{6FC98979-EC9A-43AE-A893-4FC732E78DDA}"/>
                </a:ext>
              </a:extLst>
            </p:cNvPr>
            <p:cNvCxnSpPr/>
            <p:nvPr/>
          </p:nvCxnSpPr>
          <p:spPr>
            <a:xfrm>
              <a:off x="5295900" y="4800352"/>
              <a:ext cx="22225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CaixaDeTexto 20">
              <a:extLst>
                <a:ext uri="{FF2B5EF4-FFF2-40B4-BE49-F238E27FC236}">
                  <a16:creationId xmlns:a16="http://schemas.microsoft.com/office/drawing/2014/main" id="{B015D906-FC1C-45B6-92EA-F881CD5AA96F}"/>
                </a:ext>
              </a:extLst>
            </p:cNvPr>
            <p:cNvSpPr txBox="1">
              <a:spLocks noChangeArrowheads="1"/>
            </p:cNvSpPr>
            <p:nvPr/>
          </p:nvSpPr>
          <p:spPr bwMode="auto">
            <a:xfrm>
              <a:off x="4903096" y="2908300"/>
              <a:ext cx="2921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b="1" dirty="0"/>
                <a:t>M</a:t>
              </a:r>
            </a:p>
          </p:txBody>
        </p:sp>
        <p:sp>
          <p:nvSpPr>
            <p:cNvPr id="20" name="CaixaDeTexto 21">
              <a:extLst>
                <a:ext uri="{FF2B5EF4-FFF2-40B4-BE49-F238E27FC236}">
                  <a16:creationId xmlns:a16="http://schemas.microsoft.com/office/drawing/2014/main" id="{D6D1FDA6-F9B9-4EFA-AF32-0F9A565E90D1}"/>
                </a:ext>
              </a:extLst>
            </p:cNvPr>
            <p:cNvSpPr txBox="1">
              <a:spLocks noChangeArrowheads="1"/>
            </p:cNvSpPr>
            <p:nvPr/>
          </p:nvSpPr>
          <p:spPr bwMode="auto">
            <a:xfrm>
              <a:off x="7490759" y="4559300"/>
              <a:ext cx="292100"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b="1" dirty="0"/>
                <a:t>S</a:t>
              </a:r>
            </a:p>
          </p:txBody>
        </p:sp>
        <p:cxnSp>
          <p:nvCxnSpPr>
            <p:cNvPr id="21" name="Conector reto 20">
              <a:extLst>
                <a:ext uri="{FF2B5EF4-FFF2-40B4-BE49-F238E27FC236}">
                  <a16:creationId xmlns:a16="http://schemas.microsoft.com/office/drawing/2014/main" id="{BBD6FF4A-03BC-4F18-875A-BA5D4589D722}"/>
                </a:ext>
              </a:extLst>
            </p:cNvPr>
            <p:cNvCxnSpPr/>
            <p:nvPr/>
          </p:nvCxnSpPr>
          <p:spPr>
            <a:xfrm>
              <a:off x="5308600" y="3453338"/>
              <a:ext cx="1854200" cy="1346024"/>
            </a:xfrm>
            <a:prstGeom prst="line">
              <a:avLst/>
            </a:prstGeom>
            <a:ln w="28575">
              <a:solidFill>
                <a:srgbClr val="000099"/>
              </a:solidFill>
            </a:ln>
          </p:spPr>
          <p:style>
            <a:lnRef idx="1">
              <a:schemeClr val="accent1"/>
            </a:lnRef>
            <a:fillRef idx="0">
              <a:schemeClr val="accent1"/>
            </a:fillRef>
            <a:effectRef idx="0">
              <a:schemeClr val="accent1"/>
            </a:effectRef>
            <a:fontRef idx="minor">
              <a:schemeClr val="tx1"/>
            </a:fontRef>
          </p:style>
        </p:cxnSp>
        <p:sp>
          <p:nvSpPr>
            <p:cNvPr id="22" name="CaixaDeTexto 24">
              <a:extLst>
                <a:ext uri="{FF2B5EF4-FFF2-40B4-BE49-F238E27FC236}">
                  <a16:creationId xmlns:a16="http://schemas.microsoft.com/office/drawing/2014/main" id="{A2F7F1D7-6191-4BD1-BF81-B30E04139104}"/>
                </a:ext>
              </a:extLst>
            </p:cNvPr>
            <p:cNvSpPr txBox="1">
              <a:spLocks noChangeArrowheads="1"/>
            </p:cNvSpPr>
            <p:nvPr/>
          </p:nvSpPr>
          <p:spPr bwMode="auto">
            <a:xfrm>
              <a:off x="6057900" y="2984500"/>
              <a:ext cx="1854196" cy="407883"/>
            </a:xfrm>
            <a:prstGeom prst="rect">
              <a:avLst/>
            </a:prstGeom>
            <a:solidFill>
              <a:schemeClr val="accent6">
                <a:lumMod val="20000"/>
                <a:lumOff val="80000"/>
              </a:schemeClr>
            </a:solidFill>
            <a:ln w="9525">
              <a:solidFill>
                <a:schemeClr val="tx1"/>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pt-BR" b="1" dirty="0">
                  <a:latin typeface="Arial" panose="020B0604020202020204" pitchFamily="34" charset="0"/>
                  <a:cs typeface="Arial" panose="020B0604020202020204" pitchFamily="34" charset="0"/>
                </a:rPr>
                <a:t>Mato Grosso</a:t>
              </a:r>
            </a:p>
          </p:txBody>
        </p:sp>
        <p:sp>
          <p:nvSpPr>
            <p:cNvPr id="23" name="CaixaDeTexto 27">
              <a:extLst>
                <a:ext uri="{FF2B5EF4-FFF2-40B4-BE49-F238E27FC236}">
                  <a16:creationId xmlns:a16="http://schemas.microsoft.com/office/drawing/2014/main" id="{3EC6530D-91FB-4381-B5B1-774973EBC058}"/>
                </a:ext>
              </a:extLst>
            </p:cNvPr>
            <p:cNvSpPr txBox="1">
              <a:spLocks noChangeArrowheads="1"/>
            </p:cNvSpPr>
            <p:nvPr/>
          </p:nvSpPr>
          <p:spPr bwMode="auto">
            <a:xfrm>
              <a:off x="4929755" y="3236518"/>
              <a:ext cx="455678"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CC"/>
                  </a:solidFill>
                  <a:latin typeface="Arial" panose="020B0604020202020204" pitchFamily="34" charset="0"/>
                  <a:cs typeface="Arial" panose="020B0604020202020204" pitchFamily="34" charset="0"/>
                </a:rPr>
                <a:t>11</a:t>
              </a:r>
            </a:p>
          </p:txBody>
        </p:sp>
        <p:sp>
          <p:nvSpPr>
            <p:cNvPr id="24" name="CaixaDeTexto 28">
              <a:extLst>
                <a:ext uri="{FF2B5EF4-FFF2-40B4-BE49-F238E27FC236}">
                  <a16:creationId xmlns:a16="http://schemas.microsoft.com/office/drawing/2014/main" id="{BEAE6968-B41F-45EB-8017-36A63742372B}"/>
                </a:ext>
              </a:extLst>
            </p:cNvPr>
            <p:cNvSpPr txBox="1">
              <a:spLocks noChangeArrowheads="1"/>
            </p:cNvSpPr>
            <p:nvPr/>
          </p:nvSpPr>
          <p:spPr bwMode="auto">
            <a:xfrm>
              <a:off x="6959708" y="4771232"/>
              <a:ext cx="473376" cy="407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CC"/>
                  </a:solidFill>
                  <a:latin typeface="Arial" panose="020B0604020202020204" pitchFamily="34" charset="0"/>
                  <a:cs typeface="Arial" panose="020B0604020202020204" pitchFamily="34" charset="0"/>
                </a:rPr>
                <a:t>22</a:t>
              </a:r>
            </a:p>
          </p:txBody>
        </p:sp>
        <p:sp>
          <p:nvSpPr>
            <p:cNvPr id="25" name="CaixaDeTexto 30">
              <a:extLst>
                <a:ext uri="{FF2B5EF4-FFF2-40B4-BE49-F238E27FC236}">
                  <a16:creationId xmlns:a16="http://schemas.microsoft.com/office/drawing/2014/main" id="{4B052818-6569-4EA4-8315-5BBB6C5420E0}"/>
                </a:ext>
              </a:extLst>
            </p:cNvPr>
            <p:cNvSpPr txBox="1">
              <a:spLocks noChangeArrowheads="1"/>
            </p:cNvSpPr>
            <p:nvPr/>
          </p:nvSpPr>
          <p:spPr bwMode="auto">
            <a:xfrm>
              <a:off x="6352241" y="3695700"/>
              <a:ext cx="2526597" cy="407883"/>
            </a:xfrm>
            <a:prstGeom prst="rect">
              <a:avLst/>
            </a:prstGeom>
            <a:solidFill>
              <a:schemeClr val="accent6">
                <a:lumMod val="20000"/>
                <a:lumOff val="80000"/>
              </a:schemeClr>
            </a:solidFill>
            <a:ln w="9525">
              <a:solidFill>
                <a:srgbClr val="000099"/>
              </a:solidFill>
              <a:miter lim="800000"/>
              <a:headEnd/>
              <a:tailEnd/>
            </a:ln>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pt-BR" dirty="0">
                  <a:solidFill>
                    <a:srgbClr val="000099"/>
                  </a:solidFill>
                  <a:latin typeface="Arial" panose="020B0604020202020204" pitchFamily="34" charset="0"/>
                  <a:cs typeface="Arial" panose="020B0604020202020204" pitchFamily="34" charset="0"/>
                </a:rPr>
                <a:t>FPP:  S = 22 – 2 M</a:t>
              </a:r>
            </a:p>
          </p:txBody>
        </p:sp>
      </p:grpSp>
      <p:sp>
        <p:nvSpPr>
          <p:cNvPr id="27" name="CaixaDeTexto 26">
            <a:extLst>
              <a:ext uri="{FF2B5EF4-FFF2-40B4-BE49-F238E27FC236}">
                <a16:creationId xmlns:a16="http://schemas.microsoft.com/office/drawing/2014/main" id="{A5BD8C84-4F68-4C5A-86CB-5E555CBA975E}"/>
              </a:ext>
            </a:extLst>
          </p:cNvPr>
          <p:cNvSpPr txBox="1"/>
          <p:nvPr/>
        </p:nvSpPr>
        <p:spPr>
          <a:xfrm>
            <a:off x="140680" y="3351892"/>
            <a:ext cx="11684541" cy="2862322"/>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Mato Grosso possui vantagem absoluta na produção de milho e soja.</a:t>
            </a:r>
          </a:p>
          <a:p>
            <a:pPr marL="457200" indent="-457200" algn="just">
              <a:buFont typeface="Wingdings" panose="05000000000000000000" pitchFamily="2" charset="2"/>
              <a:buChar char="§"/>
            </a:pPr>
            <a:endParaRPr lang="pt-BR" sz="1200" dirty="0">
              <a:solidFill>
                <a:srgbClr val="FF0000"/>
              </a:solidFill>
              <a:latin typeface="+mn-lt"/>
            </a:endParaRPr>
          </a:p>
          <a:p>
            <a:pPr marL="457200" indent="-457200" algn="just">
              <a:buFont typeface="Wingdings" panose="05000000000000000000" pitchFamily="2" charset="2"/>
              <a:buChar char="§"/>
            </a:pPr>
            <a:r>
              <a:rPr lang="pt-BR" sz="2800" dirty="0">
                <a:solidFill>
                  <a:srgbClr val="FF0000"/>
                </a:solidFill>
                <a:latin typeface="+mn-lt"/>
              </a:rPr>
              <a:t>Goiás possui vantagem comparativa na produção de milho, pois ao produzir uma tonelada adicional deixa de produzir 1,33 tonelada de soja (contra 2 toneladas de soja no Mato Grosso).</a:t>
            </a:r>
          </a:p>
          <a:p>
            <a:pPr marL="914400" lvl="1" indent="-457200" algn="just">
              <a:buFont typeface="Wingdings" panose="05000000000000000000" pitchFamily="2" charset="2"/>
              <a:buChar char="§"/>
            </a:pPr>
            <a:r>
              <a:rPr lang="pt-BR" sz="2800" dirty="0">
                <a:solidFill>
                  <a:srgbClr val="FF0000"/>
                </a:solidFill>
                <a:latin typeface="+mn-lt"/>
              </a:rPr>
              <a:t>Dito de outro modo, o custo de oportunidade de produzir milho é </a:t>
            </a:r>
            <a:r>
              <a:rPr lang="pt-BR" sz="2800" b="1" dirty="0">
                <a:solidFill>
                  <a:srgbClr val="FF0000"/>
                </a:solidFill>
                <a:latin typeface="+mn-lt"/>
              </a:rPr>
              <a:t>menor em Goiás</a:t>
            </a:r>
            <a:r>
              <a:rPr lang="pt-BR" sz="2800" dirty="0">
                <a:solidFill>
                  <a:srgbClr val="FF0000"/>
                </a:solidFill>
                <a:latin typeface="+mn-lt"/>
              </a:rPr>
              <a:t>.</a:t>
            </a:r>
          </a:p>
        </p:txBody>
      </p:sp>
    </p:spTree>
    <p:extLst>
      <p:ext uri="{BB962C8B-B14F-4D97-AF65-F5344CB8AC3E}">
        <p14:creationId xmlns:p14="http://schemas.microsoft.com/office/powerpoint/2010/main" val="31674489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ppt_x"/>
                                          </p:val>
                                        </p:tav>
                                        <p:tav tm="100000">
                                          <p:val>
                                            <p:strVal val="#ppt_x"/>
                                          </p:val>
                                        </p:tav>
                                      </p:tavLst>
                                    </p:anim>
                                    <p:anim calcmode="lin" valueType="num">
                                      <p:cBhvr additive="base">
                                        <p:cTn id="1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
                                            <p:txEl>
                                              <p:pRg st="0" end="0"/>
                                            </p:txEl>
                                          </p:spTgt>
                                        </p:tgtEl>
                                        <p:attrNameLst>
                                          <p:attrName>style.visibility</p:attrName>
                                        </p:attrNameLst>
                                      </p:cBhvr>
                                      <p:to>
                                        <p:strVal val="visible"/>
                                      </p:to>
                                    </p:set>
                                    <p:anim calcmode="lin" valueType="num">
                                      <p:cBhvr additive="base">
                                        <p:cTn id="19" dur="5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xEl>
                                              <p:pRg st="2" end="2"/>
                                            </p:txEl>
                                          </p:spTgt>
                                        </p:tgtEl>
                                        <p:attrNameLst>
                                          <p:attrName>style.visibility</p:attrName>
                                        </p:attrNameLst>
                                      </p:cBhvr>
                                      <p:to>
                                        <p:strVal val="visible"/>
                                      </p:to>
                                    </p:set>
                                    <p:anim calcmode="lin" valueType="num">
                                      <p:cBhvr additive="base">
                                        <p:cTn id="25" dur="500" fill="hold"/>
                                        <p:tgtEl>
                                          <p:spTgt spid="2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7">
                                            <p:txEl>
                                              <p:pRg st="3" end="3"/>
                                            </p:txEl>
                                          </p:spTgt>
                                        </p:tgtEl>
                                        <p:attrNameLst>
                                          <p:attrName>style.visibility</p:attrName>
                                        </p:attrNameLst>
                                      </p:cBhvr>
                                      <p:to>
                                        <p:strVal val="visible"/>
                                      </p:to>
                                    </p:set>
                                    <p:anim calcmode="lin" valueType="num">
                                      <p:cBhvr additive="base">
                                        <p:cTn id="29" dur="500" fill="hold"/>
                                        <p:tgtEl>
                                          <p:spTgt spid="2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BAECD06-8C79-4C48-9E42-D078E1831685}"/>
              </a:ext>
            </a:extLst>
          </p:cNvPr>
          <p:cNvSpPr>
            <a:spLocks noGrp="1"/>
          </p:cNvSpPr>
          <p:nvPr>
            <p:ph type="title"/>
          </p:nvPr>
        </p:nvSpPr>
        <p:spPr>
          <a:xfrm>
            <a:off x="198783" y="-385000"/>
            <a:ext cx="11843162" cy="1325563"/>
          </a:xfrm>
        </p:spPr>
        <p:txBody>
          <a:bodyPr/>
          <a:lstStyle/>
          <a:p>
            <a:pPr algn="just"/>
            <a:r>
              <a:rPr lang="pt-BR" sz="3000" dirty="0">
                <a:solidFill>
                  <a:schemeClr val="tx1"/>
                </a:solidFill>
              </a:rPr>
              <a:t>16</a:t>
            </a:r>
            <a:r>
              <a:rPr lang="pt-BR" sz="3000" b="1" dirty="0">
                <a:solidFill>
                  <a:schemeClr val="tx1"/>
                </a:solidFill>
              </a:rPr>
              <a:t>) CEBRASPE (CESPE) - Economia (DPU)/DPU/2016</a:t>
            </a:r>
          </a:p>
        </p:txBody>
      </p:sp>
      <p:sp>
        <p:nvSpPr>
          <p:cNvPr id="5" name="Espaço Reservado para Conteúdo 2">
            <a:extLst>
              <a:ext uri="{FF2B5EF4-FFF2-40B4-BE49-F238E27FC236}">
                <a16:creationId xmlns:a16="http://schemas.microsoft.com/office/drawing/2014/main" id="{3A16885F-45DB-4A0D-9946-C13D917049E2}"/>
              </a:ext>
            </a:extLst>
          </p:cNvPr>
          <p:cNvSpPr>
            <a:spLocks noGrp="1"/>
          </p:cNvSpPr>
          <p:nvPr>
            <p:ph idx="1"/>
          </p:nvPr>
        </p:nvSpPr>
        <p:spPr>
          <a:xfrm>
            <a:off x="198782" y="1103631"/>
            <a:ext cx="11843161" cy="4351338"/>
          </a:xfrm>
        </p:spPr>
        <p:txBody>
          <a:bodyPr/>
          <a:lstStyle/>
          <a:p>
            <a:pPr>
              <a:buClr>
                <a:schemeClr val="tx1"/>
              </a:buClr>
              <a:buFont typeface="Wingdings" panose="05000000000000000000" pitchFamily="2" charset="2"/>
              <a:buChar char="§"/>
            </a:pPr>
            <a:r>
              <a:rPr lang="pt-BR" sz="3000" dirty="0">
                <a:solidFill>
                  <a:schemeClr val="tx1"/>
                </a:solidFill>
              </a:rPr>
              <a:t>A respeito das funções de produção e suas propriedades, julgue o seguinte  item, considerando os insumos x e y e a produção Q.</a:t>
            </a:r>
          </a:p>
          <a:p>
            <a:pPr>
              <a:buClr>
                <a:schemeClr val="tx1"/>
              </a:buClr>
              <a:buFont typeface="Wingdings" panose="05000000000000000000" pitchFamily="2" charset="2"/>
              <a:buChar char="§"/>
            </a:pPr>
            <a:r>
              <a:rPr lang="pt-BR" sz="3000" dirty="0">
                <a:solidFill>
                  <a:schemeClr val="tx1"/>
                </a:solidFill>
              </a:rPr>
              <a:t>A função Q = x + y</a:t>
            </a:r>
            <a:r>
              <a:rPr lang="pt-BR" sz="3000" baseline="30000" dirty="0">
                <a:solidFill>
                  <a:schemeClr val="tx1"/>
                </a:solidFill>
              </a:rPr>
              <a:t>0,5</a:t>
            </a:r>
            <a:r>
              <a:rPr lang="pt-BR" sz="3000" dirty="0">
                <a:solidFill>
                  <a:schemeClr val="tx1"/>
                </a:solidFill>
              </a:rPr>
              <a:t> é do tipo quase-linear, sendo a taxa marginal de substituição entre os dois bens expressa por 2y</a:t>
            </a:r>
            <a:r>
              <a:rPr lang="pt-BR" sz="3000" baseline="30000" dirty="0">
                <a:solidFill>
                  <a:schemeClr val="tx1"/>
                </a:solidFill>
              </a:rPr>
              <a:t>0,5</a:t>
            </a:r>
            <a:r>
              <a:rPr lang="pt-BR" sz="3000" dirty="0">
                <a:solidFill>
                  <a:schemeClr val="tx1"/>
                </a:solidFill>
              </a:rPr>
              <a:t>.</a:t>
            </a:r>
          </a:p>
          <a:p>
            <a:pPr>
              <a:buClr>
                <a:schemeClr val="tx1"/>
              </a:buClr>
              <a:buFont typeface="Wingdings" panose="05000000000000000000" pitchFamily="2" charset="2"/>
              <a:buChar char="§"/>
            </a:pPr>
            <a:r>
              <a:rPr lang="pt-BR" sz="3000" dirty="0">
                <a:solidFill>
                  <a:schemeClr val="tx1"/>
                </a:solidFill>
              </a:rPr>
              <a:t>(  ) Certo</a:t>
            </a:r>
          </a:p>
          <a:p>
            <a:pPr>
              <a:buClr>
                <a:schemeClr val="tx1"/>
              </a:buClr>
              <a:buFont typeface="Wingdings" panose="05000000000000000000" pitchFamily="2" charset="2"/>
              <a:buChar char="§"/>
            </a:pPr>
            <a:r>
              <a:rPr lang="pt-BR" sz="3000" dirty="0">
                <a:solidFill>
                  <a:schemeClr val="tx1"/>
                </a:solidFill>
              </a:rPr>
              <a:t>(  ) Errado</a:t>
            </a:r>
          </a:p>
          <a:p>
            <a:pPr>
              <a:buClr>
                <a:schemeClr val="tx1"/>
              </a:buClr>
              <a:buFont typeface="Wingdings" panose="05000000000000000000" pitchFamily="2" charset="2"/>
              <a:buChar char="§"/>
            </a:pPr>
            <a:endParaRPr lang="pt-BR" sz="3000" dirty="0">
              <a:solidFill>
                <a:schemeClr val="tx1"/>
              </a:solidFill>
            </a:endParaRPr>
          </a:p>
        </p:txBody>
      </p:sp>
      <p:graphicFrame>
        <p:nvGraphicFramePr>
          <p:cNvPr id="2" name="Objeto 1">
            <a:extLst>
              <a:ext uri="{FF2B5EF4-FFF2-40B4-BE49-F238E27FC236}">
                <a16:creationId xmlns:a16="http://schemas.microsoft.com/office/drawing/2014/main" id="{B0E64122-4DDA-4CF4-A77A-DCDF2BBAFA0C}"/>
              </a:ext>
            </a:extLst>
          </p:cNvPr>
          <p:cNvGraphicFramePr>
            <a:graphicFrameLocks noChangeAspect="1"/>
          </p:cNvGraphicFramePr>
          <p:nvPr>
            <p:extLst>
              <p:ext uri="{D42A27DB-BD31-4B8C-83A1-F6EECF244321}">
                <p14:modId xmlns:p14="http://schemas.microsoft.com/office/powerpoint/2010/main" val="62935949"/>
              </p:ext>
            </p:extLst>
          </p:nvPr>
        </p:nvGraphicFramePr>
        <p:xfrm>
          <a:off x="2644776" y="3352108"/>
          <a:ext cx="9397167" cy="604142"/>
        </p:xfrm>
        <a:graphic>
          <a:graphicData uri="http://schemas.openxmlformats.org/presentationml/2006/ole">
            <mc:AlternateContent xmlns:mc="http://schemas.openxmlformats.org/markup-compatibility/2006">
              <mc:Choice xmlns:v="urn:schemas-microsoft-com:vml" Requires="v">
                <p:oleObj name="Equation" r:id="rId2" imgW="3632040" imgH="228600" progId="Equation.DSMT4">
                  <p:embed/>
                </p:oleObj>
              </mc:Choice>
              <mc:Fallback>
                <p:oleObj name="Equation" r:id="rId2" imgW="3632040" imgH="228600" progId="Equation.DSMT4">
                  <p:embed/>
                  <p:pic>
                    <p:nvPicPr>
                      <p:cNvPr id="2" name="Objeto 1">
                        <a:extLst>
                          <a:ext uri="{FF2B5EF4-FFF2-40B4-BE49-F238E27FC236}">
                            <a16:creationId xmlns:a16="http://schemas.microsoft.com/office/drawing/2014/main" id="{B0E64122-4DDA-4CF4-A77A-DCDF2BBAFA0C}"/>
                          </a:ext>
                        </a:extLst>
                      </p:cNvPr>
                      <p:cNvPicPr>
                        <a:picLocks noChangeAspect="1" noChangeArrowheads="1"/>
                      </p:cNvPicPr>
                      <p:nvPr/>
                    </p:nvPicPr>
                    <p:blipFill>
                      <a:blip r:embed="rId3"/>
                      <a:srcRect/>
                      <a:stretch>
                        <a:fillRect/>
                      </a:stretch>
                    </p:blipFill>
                    <p:spPr bwMode="auto">
                      <a:xfrm>
                        <a:off x="2644776" y="3352108"/>
                        <a:ext cx="9397167" cy="604142"/>
                      </a:xfrm>
                      <a:prstGeom prst="rect">
                        <a:avLst/>
                      </a:prstGeom>
                      <a:noFill/>
                    </p:spPr>
                  </p:pic>
                </p:oleObj>
              </mc:Fallback>
            </mc:AlternateContent>
          </a:graphicData>
        </a:graphic>
      </p:graphicFrame>
      <p:sp>
        <p:nvSpPr>
          <p:cNvPr id="7" name="Rectangle 1">
            <a:extLst>
              <a:ext uri="{FF2B5EF4-FFF2-40B4-BE49-F238E27FC236}">
                <a16:creationId xmlns:a16="http://schemas.microsoft.com/office/drawing/2014/main" id="{B3A9EB3D-61A5-4BC8-83B5-DE55E3F6A536}"/>
              </a:ext>
            </a:extLst>
          </p:cNvPr>
          <p:cNvSpPr txBox="1">
            <a:spLocks noChangeArrowheads="1"/>
          </p:cNvSpPr>
          <p:nvPr/>
        </p:nvSpPr>
        <p:spPr bwMode="auto">
          <a:xfrm>
            <a:off x="642417" y="3210717"/>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graphicFrame>
        <p:nvGraphicFramePr>
          <p:cNvPr id="3" name="Objeto 2">
            <a:extLst>
              <a:ext uri="{FF2B5EF4-FFF2-40B4-BE49-F238E27FC236}">
                <a16:creationId xmlns:a16="http://schemas.microsoft.com/office/drawing/2014/main" id="{F145453C-D7D8-4B17-A94D-8E6813AD1477}"/>
              </a:ext>
            </a:extLst>
          </p:cNvPr>
          <p:cNvGraphicFramePr>
            <a:graphicFrameLocks noChangeAspect="1"/>
          </p:cNvGraphicFramePr>
          <p:nvPr>
            <p:extLst>
              <p:ext uri="{D42A27DB-BD31-4B8C-83A1-F6EECF244321}">
                <p14:modId xmlns:p14="http://schemas.microsoft.com/office/powerpoint/2010/main" val="4019692442"/>
              </p:ext>
            </p:extLst>
          </p:nvPr>
        </p:nvGraphicFramePr>
        <p:xfrm>
          <a:off x="2644776" y="4081914"/>
          <a:ext cx="7779384" cy="1108440"/>
        </p:xfrm>
        <a:graphic>
          <a:graphicData uri="http://schemas.openxmlformats.org/presentationml/2006/ole">
            <mc:AlternateContent xmlns:mc="http://schemas.openxmlformats.org/markup-compatibility/2006">
              <mc:Choice xmlns:v="urn:schemas-microsoft-com:vml" Requires="v">
                <p:oleObj name="Equation" r:id="rId4" imgW="2857320" imgH="419040" progId="Equation.DSMT4">
                  <p:embed/>
                </p:oleObj>
              </mc:Choice>
              <mc:Fallback>
                <p:oleObj name="Equation" r:id="rId4" imgW="2857320" imgH="419040" progId="Equation.DSMT4">
                  <p:embed/>
                  <p:pic>
                    <p:nvPicPr>
                      <p:cNvPr id="3" name="Objeto 2">
                        <a:extLst>
                          <a:ext uri="{FF2B5EF4-FFF2-40B4-BE49-F238E27FC236}">
                            <a16:creationId xmlns:a16="http://schemas.microsoft.com/office/drawing/2014/main" id="{F145453C-D7D8-4B17-A94D-8E6813AD1477}"/>
                          </a:ext>
                        </a:extLst>
                      </p:cNvPr>
                      <p:cNvPicPr>
                        <a:picLocks noChangeAspect="1" noChangeArrowheads="1"/>
                      </p:cNvPicPr>
                      <p:nvPr/>
                    </p:nvPicPr>
                    <p:blipFill>
                      <a:blip r:embed="rId5"/>
                      <a:srcRect/>
                      <a:stretch>
                        <a:fillRect/>
                      </a:stretch>
                    </p:blipFill>
                    <p:spPr bwMode="auto">
                      <a:xfrm>
                        <a:off x="2644776" y="4081914"/>
                        <a:ext cx="7779384" cy="1108440"/>
                      </a:xfrm>
                      <a:prstGeom prst="rect">
                        <a:avLst/>
                      </a:prstGeom>
                      <a:noFill/>
                    </p:spPr>
                  </p:pic>
                </p:oleObj>
              </mc:Fallback>
            </mc:AlternateContent>
          </a:graphicData>
        </a:graphic>
      </p:graphicFrame>
      <p:graphicFrame>
        <p:nvGraphicFramePr>
          <p:cNvPr id="10" name="Objeto 9">
            <a:extLst>
              <a:ext uri="{FF2B5EF4-FFF2-40B4-BE49-F238E27FC236}">
                <a16:creationId xmlns:a16="http://schemas.microsoft.com/office/drawing/2014/main" id="{CD89452F-25D4-4E3C-B341-88C0ED6C3343}"/>
              </a:ext>
            </a:extLst>
          </p:cNvPr>
          <p:cNvGraphicFramePr>
            <a:graphicFrameLocks noChangeAspect="1"/>
          </p:cNvGraphicFramePr>
          <p:nvPr>
            <p:extLst>
              <p:ext uri="{D42A27DB-BD31-4B8C-83A1-F6EECF244321}">
                <p14:modId xmlns:p14="http://schemas.microsoft.com/office/powerpoint/2010/main" val="671636319"/>
              </p:ext>
            </p:extLst>
          </p:nvPr>
        </p:nvGraphicFramePr>
        <p:xfrm>
          <a:off x="2672860" y="5191718"/>
          <a:ext cx="6527412" cy="1108440"/>
        </p:xfrm>
        <a:graphic>
          <a:graphicData uri="http://schemas.openxmlformats.org/presentationml/2006/ole">
            <mc:AlternateContent xmlns:mc="http://schemas.openxmlformats.org/markup-compatibility/2006">
              <mc:Choice xmlns:v="urn:schemas-microsoft-com:vml" Requires="v">
                <p:oleObj name="Equation" r:id="rId6" imgW="2412720" imgH="419040" progId="Equation.DSMT4">
                  <p:embed/>
                </p:oleObj>
              </mc:Choice>
              <mc:Fallback>
                <p:oleObj name="Equation" r:id="rId6" imgW="2412720" imgH="419040" progId="Equation.DSMT4">
                  <p:embed/>
                  <p:pic>
                    <p:nvPicPr>
                      <p:cNvPr id="10" name="Objeto 9">
                        <a:extLst>
                          <a:ext uri="{FF2B5EF4-FFF2-40B4-BE49-F238E27FC236}">
                            <a16:creationId xmlns:a16="http://schemas.microsoft.com/office/drawing/2014/main" id="{CD89452F-25D4-4E3C-B341-88C0ED6C3343}"/>
                          </a:ext>
                        </a:extLst>
                      </p:cNvPr>
                      <p:cNvPicPr>
                        <a:picLocks noChangeAspect="1" noChangeArrowheads="1"/>
                      </p:cNvPicPr>
                      <p:nvPr/>
                    </p:nvPicPr>
                    <p:blipFill>
                      <a:blip r:embed="rId7"/>
                      <a:srcRect/>
                      <a:stretch>
                        <a:fillRect/>
                      </a:stretch>
                    </p:blipFill>
                    <p:spPr bwMode="auto">
                      <a:xfrm>
                        <a:off x="2672860" y="5191718"/>
                        <a:ext cx="6527412" cy="1108440"/>
                      </a:xfrm>
                      <a:prstGeom prst="rect">
                        <a:avLst/>
                      </a:prstGeom>
                      <a:noFill/>
                    </p:spPr>
                  </p:pic>
                </p:oleObj>
              </mc:Fallback>
            </mc:AlternateContent>
          </a:graphicData>
        </a:graphic>
      </p:graphicFrame>
    </p:spTree>
    <p:extLst>
      <p:ext uri="{BB962C8B-B14F-4D97-AF65-F5344CB8AC3E}">
        <p14:creationId xmlns:p14="http://schemas.microsoft.com/office/powerpoint/2010/main" val="37699012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9F49791-DB0E-401E-B8B9-DC85800A0737}"/>
              </a:ext>
            </a:extLst>
          </p:cNvPr>
          <p:cNvSpPr>
            <a:spLocks noGrp="1"/>
          </p:cNvSpPr>
          <p:nvPr>
            <p:ph type="title"/>
          </p:nvPr>
        </p:nvSpPr>
        <p:spPr>
          <a:xfrm>
            <a:off x="159025" y="166361"/>
            <a:ext cx="11854784" cy="1325563"/>
          </a:xfrm>
        </p:spPr>
        <p:txBody>
          <a:bodyPr/>
          <a:lstStyle/>
          <a:p>
            <a:pPr algn="just"/>
            <a:r>
              <a:rPr lang="pt-BR" sz="3000" b="1" dirty="0">
                <a:solidFill>
                  <a:schemeClr val="tx1"/>
                </a:solidFill>
              </a:rPr>
              <a:t>17) CEBRASPE (CESPE) - Ana GRS (SLU DF)/SLU DF/ Economia/2019</a:t>
            </a:r>
          </a:p>
        </p:txBody>
      </p:sp>
      <p:sp>
        <p:nvSpPr>
          <p:cNvPr id="5" name="Espaço Reservado para Conteúdo 2">
            <a:extLst>
              <a:ext uri="{FF2B5EF4-FFF2-40B4-BE49-F238E27FC236}">
                <a16:creationId xmlns:a16="http://schemas.microsoft.com/office/drawing/2014/main" id="{805DA363-665C-4F1C-94EA-BC685C715F58}"/>
              </a:ext>
            </a:extLst>
          </p:cNvPr>
          <p:cNvSpPr>
            <a:spLocks noGrp="1"/>
          </p:cNvSpPr>
          <p:nvPr>
            <p:ph idx="1"/>
          </p:nvPr>
        </p:nvSpPr>
        <p:spPr>
          <a:xfrm>
            <a:off x="159025" y="1570594"/>
            <a:ext cx="11854784"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a respeito da teoria microeconômica da produção.</a:t>
            </a:r>
          </a:p>
          <a:p>
            <a:pPr algn="just">
              <a:buClr>
                <a:schemeClr val="tx1"/>
              </a:buClr>
              <a:buFont typeface="Wingdings" panose="05000000000000000000" pitchFamily="2" charset="2"/>
              <a:buChar char="§"/>
            </a:pPr>
            <a:r>
              <a:rPr lang="pt-BR" sz="2800" dirty="0">
                <a:solidFill>
                  <a:schemeClr val="tx1"/>
                </a:solidFill>
              </a:rPr>
              <a:t>Uma combinação de fatores de produção só pode levar a um único nível de produção.</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2BBBBF0D-8CEC-4902-9308-3FB6D0858048}"/>
              </a:ext>
            </a:extLst>
          </p:cNvPr>
          <p:cNvSpPr txBox="1">
            <a:spLocks noChangeArrowheads="1"/>
          </p:cNvSpPr>
          <p:nvPr/>
        </p:nvSpPr>
        <p:spPr bwMode="auto">
          <a:xfrm>
            <a:off x="586145" y="3522932"/>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29094C93-ED67-4101-9698-86C37A44B41A}"/>
              </a:ext>
            </a:extLst>
          </p:cNvPr>
          <p:cNvSpPr txBox="1"/>
          <p:nvPr/>
        </p:nvSpPr>
        <p:spPr>
          <a:xfrm>
            <a:off x="2841674" y="3768325"/>
            <a:ext cx="9172135"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rPr>
              <a:t>Se w</a:t>
            </a:r>
            <a:r>
              <a:rPr lang="pt-BR" sz="2800" dirty="0">
                <a:solidFill>
                  <a:srgbClr val="FF0000"/>
                </a:solidFill>
                <a:latin typeface="+mn-lt"/>
                <a:sym typeface="Symbol" panose="05050102010706020507" pitchFamily="18" charset="2"/>
              </a:rPr>
              <a:t></a:t>
            </a:r>
            <a:r>
              <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rPr>
              <a:t>→L.</a:t>
            </a:r>
          </a:p>
          <a:p>
            <a:pPr marL="457200" indent="-457200" algn="just">
              <a:buFont typeface="Wingdings" panose="05000000000000000000" pitchFamily="2" charset="2"/>
              <a:buChar char="§"/>
            </a:pPr>
            <a:r>
              <a:rPr lang="pt-BR" sz="2800" dirty="0">
                <a:solidFill>
                  <a:srgbClr val="FF0000"/>
                </a:solidFill>
                <a:latin typeface="+mn-lt"/>
              </a:rPr>
              <a:t>Se r</a:t>
            </a:r>
            <a:r>
              <a:rPr lang="pt-BR" sz="2800" dirty="0">
                <a:solidFill>
                  <a:srgbClr val="FF0000"/>
                </a:solidFill>
                <a:latin typeface="+mn-lt"/>
                <a:sym typeface="Symbol" panose="05050102010706020507" pitchFamily="18" charset="2"/>
              </a:rPr>
              <a:t></a:t>
            </a:r>
            <a:r>
              <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rPr>
              <a:t>→K.</a:t>
            </a:r>
          </a:p>
        </p:txBody>
      </p:sp>
    </p:spTree>
    <p:extLst>
      <p:ext uri="{BB962C8B-B14F-4D97-AF65-F5344CB8AC3E}">
        <p14:creationId xmlns:p14="http://schemas.microsoft.com/office/powerpoint/2010/main" val="41133290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45D1868-42BA-436D-9730-3512CEBEE819}"/>
              </a:ext>
            </a:extLst>
          </p:cNvPr>
          <p:cNvSpPr>
            <a:spLocks noGrp="1"/>
          </p:cNvSpPr>
          <p:nvPr>
            <p:ph type="title"/>
          </p:nvPr>
        </p:nvSpPr>
        <p:spPr>
          <a:xfrm>
            <a:off x="185529" y="167723"/>
            <a:ext cx="11842348" cy="1325563"/>
          </a:xfrm>
        </p:spPr>
        <p:txBody>
          <a:bodyPr/>
          <a:lstStyle/>
          <a:p>
            <a:pPr algn="just"/>
            <a:r>
              <a:rPr lang="pt-BR" sz="3000" b="1" dirty="0">
                <a:solidFill>
                  <a:schemeClr val="tx1"/>
                </a:solidFill>
              </a:rPr>
              <a:t>18) CEBRASPE (CESPE) - Ana GRS (SLU DF)/SLU DF/ Economia/2019</a:t>
            </a:r>
          </a:p>
        </p:txBody>
      </p:sp>
      <p:sp>
        <p:nvSpPr>
          <p:cNvPr id="5" name="Espaço Reservado para Conteúdo 2">
            <a:extLst>
              <a:ext uri="{FF2B5EF4-FFF2-40B4-BE49-F238E27FC236}">
                <a16:creationId xmlns:a16="http://schemas.microsoft.com/office/drawing/2014/main" id="{66A1A7DC-90EC-4B55-8CC7-7B959F1C7CF9}"/>
              </a:ext>
            </a:extLst>
          </p:cNvPr>
          <p:cNvSpPr>
            <a:spLocks noGrp="1"/>
          </p:cNvSpPr>
          <p:nvPr>
            <p:ph idx="1"/>
          </p:nvPr>
        </p:nvSpPr>
        <p:spPr>
          <a:xfrm>
            <a:off x="185529" y="1529749"/>
            <a:ext cx="11842348"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a respeito da teoria microeconômica da produção.</a:t>
            </a:r>
          </a:p>
          <a:p>
            <a:pPr algn="just">
              <a:buClr>
                <a:schemeClr val="tx1"/>
              </a:buClr>
              <a:buFont typeface="Wingdings" panose="05000000000000000000" pitchFamily="2" charset="2"/>
              <a:buChar char="§"/>
            </a:pPr>
            <a:r>
              <a:rPr lang="pt-BR" sz="2800" dirty="0">
                <a:solidFill>
                  <a:schemeClr val="tx1"/>
                </a:solidFill>
              </a:rPr>
              <a:t>Na função de produção do tipo Leontief, as proporções de insumos são sempre fixas, independentemente dos preços dos insumos.</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3D0246EB-B071-41A9-B8EC-78CCC7E719B1}"/>
              </a:ext>
            </a:extLst>
          </p:cNvPr>
          <p:cNvSpPr txBox="1">
            <a:spLocks noChangeArrowheads="1"/>
          </p:cNvSpPr>
          <p:nvPr/>
        </p:nvSpPr>
        <p:spPr bwMode="auto">
          <a:xfrm>
            <a:off x="615098" y="3489227"/>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2C9991A1-BA04-41AD-A6AE-814EF737EC24}"/>
              </a:ext>
            </a:extLst>
          </p:cNvPr>
          <p:cNvSpPr txBox="1"/>
          <p:nvPr/>
        </p:nvSpPr>
        <p:spPr>
          <a:xfrm>
            <a:off x="2799470" y="3685277"/>
            <a:ext cx="9172135"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Se os fatores de produção forem complementos perfeitos, teremos: </a:t>
            </a:r>
            <a:r>
              <a:rPr lang="pt-BR" sz="2800" dirty="0" err="1">
                <a:solidFill>
                  <a:srgbClr val="FF0000"/>
                </a:solidFill>
                <a:latin typeface="Symbol" panose="05050102010706020507" pitchFamily="18" charset="2"/>
                <a:cs typeface="Calibri" panose="020F0502020204030204" pitchFamily="34" charset="0"/>
                <a:sym typeface="Symbol" panose="05050102010706020507" pitchFamily="18" charset="2"/>
              </a:rPr>
              <a:t>a</a:t>
            </a:r>
            <a:r>
              <a:rPr lang="pt-BR" sz="2800" dirty="0" err="1">
                <a:solidFill>
                  <a:srgbClr val="FF0000"/>
                </a:solidFill>
                <a:latin typeface="+mn-lt"/>
                <a:cs typeface="Calibri" panose="020F0502020204030204" pitchFamily="34" charset="0"/>
                <a:sym typeface="Symbol" panose="05050102010706020507" pitchFamily="18" charset="2"/>
              </a:rPr>
              <a:t>K</a:t>
            </a:r>
            <a:r>
              <a:rPr lang="pt-BR" sz="2800" dirty="0">
                <a:solidFill>
                  <a:srgbClr val="FF0000"/>
                </a:solidFill>
                <a:latin typeface="+mn-lt"/>
                <a:cs typeface="Calibri" panose="020F0502020204030204" pitchFamily="34" charset="0"/>
                <a:sym typeface="Symbol" panose="05050102010706020507" pitchFamily="18" charset="2"/>
              </a:rPr>
              <a:t> = </a:t>
            </a:r>
            <a:r>
              <a:rPr lang="pt-BR" sz="2800" dirty="0" err="1">
                <a:solidFill>
                  <a:srgbClr val="FF0000"/>
                </a:solidFill>
                <a:latin typeface="Symbol" panose="05050102010706020507" pitchFamily="18" charset="2"/>
                <a:cs typeface="Calibri" panose="020F0502020204030204" pitchFamily="34" charset="0"/>
                <a:sym typeface="Symbol" panose="05050102010706020507" pitchFamily="18" charset="2"/>
              </a:rPr>
              <a:t>b</a:t>
            </a:r>
            <a:r>
              <a:rPr lang="pt-BR" sz="2800" dirty="0" err="1">
                <a:solidFill>
                  <a:srgbClr val="FF0000"/>
                </a:solidFill>
                <a:latin typeface="+mn-lt"/>
                <a:cs typeface="Calibri" panose="020F0502020204030204" pitchFamily="34" charset="0"/>
                <a:sym typeface="Symbol" panose="05050102010706020507" pitchFamily="18" charset="2"/>
              </a:rPr>
              <a:t>L</a:t>
            </a:r>
            <a:r>
              <a:rPr lang="pt-BR" sz="2800" dirty="0">
                <a:solidFill>
                  <a:srgbClr val="FF0000"/>
                </a:solidFill>
                <a:latin typeface="+mn-lt"/>
                <a:cs typeface="Calibri" panose="020F0502020204030204" pitchFamily="34" charset="0"/>
                <a:sym typeface="Symbol" panose="05050102010706020507" pitchFamily="18" charset="2"/>
              </a:rPr>
              <a:t>.</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146086628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5A85A095-471A-4705-AE31-FC7A8FD852D2}"/>
              </a:ext>
            </a:extLst>
          </p:cNvPr>
          <p:cNvSpPr>
            <a:spLocks noGrp="1"/>
          </p:cNvSpPr>
          <p:nvPr>
            <p:ph type="title"/>
          </p:nvPr>
        </p:nvSpPr>
        <p:spPr>
          <a:xfrm>
            <a:off x="198783" y="101620"/>
            <a:ext cx="11829094" cy="1325563"/>
          </a:xfrm>
        </p:spPr>
        <p:txBody>
          <a:bodyPr/>
          <a:lstStyle/>
          <a:p>
            <a:pPr algn="just"/>
            <a:r>
              <a:rPr lang="pt-BR" sz="2800" b="1" dirty="0">
                <a:solidFill>
                  <a:schemeClr val="tx1"/>
                </a:solidFill>
              </a:rPr>
              <a:t>19) CEBRASPE (CESPE) - Ana GRS (SLU DF)/SLU DF/ Economia/ 2019</a:t>
            </a:r>
          </a:p>
        </p:txBody>
      </p:sp>
      <p:sp>
        <p:nvSpPr>
          <p:cNvPr id="5" name="Espaço Reservado para Conteúdo 2">
            <a:extLst>
              <a:ext uri="{FF2B5EF4-FFF2-40B4-BE49-F238E27FC236}">
                <a16:creationId xmlns:a16="http://schemas.microsoft.com/office/drawing/2014/main" id="{130778DF-37C2-423B-A716-347A8F5A8F1A}"/>
              </a:ext>
            </a:extLst>
          </p:cNvPr>
          <p:cNvSpPr>
            <a:spLocks noGrp="1"/>
          </p:cNvSpPr>
          <p:nvPr>
            <p:ph idx="1"/>
          </p:nvPr>
        </p:nvSpPr>
        <p:spPr>
          <a:xfrm>
            <a:off x="198782" y="1522362"/>
            <a:ext cx="11829093" cy="4351338"/>
          </a:xfrm>
        </p:spPr>
        <p:txBody>
          <a:bodyPr>
            <a:normAutofit/>
          </a:bodyPr>
          <a:lstStyle/>
          <a:p>
            <a:pPr algn="just">
              <a:buClrTx/>
              <a:buFont typeface="Wingdings" panose="05000000000000000000" pitchFamily="2" charset="2"/>
              <a:buChar char="§"/>
            </a:pPr>
            <a:r>
              <a:rPr lang="pt-BR" sz="2900" dirty="0">
                <a:solidFill>
                  <a:schemeClr val="tx1"/>
                </a:solidFill>
              </a:rPr>
              <a:t>Considerando uma função de produção do                   tipo                           em que </a:t>
            </a:r>
            <a:r>
              <a:rPr lang="pt-BR" sz="2900" i="1" dirty="0">
                <a:solidFill>
                  <a:schemeClr val="tx1"/>
                </a:solidFill>
              </a:rPr>
              <a:t>Y</a:t>
            </a:r>
            <a:r>
              <a:rPr lang="pt-BR" sz="2900" dirty="0">
                <a:solidFill>
                  <a:schemeClr val="tx1"/>
                </a:solidFill>
              </a:rPr>
              <a:t> representa o produto e </a:t>
            </a:r>
            <a:r>
              <a:rPr lang="pt-BR" sz="2900" i="1" dirty="0">
                <a:solidFill>
                  <a:schemeClr val="tx1"/>
                </a:solidFill>
              </a:rPr>
              <a:t>X</a:t>
            </a:r>
            <a:r>
              <a:rPr lang="pt-BR" sz="2900" dirty="0">
                <a:solidFill>
                  <a:schemeClr val="tx1"/>
                </a:solidFill>
              </a:rPr>
              <a:t>, o insumo, julgue os itens subsequente.</a:t>
            </a:r>
          </a:p>
          <a:p>
            <a:pPr algn="just">
              <a:buClrTx/>
              <a:buFont typeface="Wingdings" panose="05000000000000000000" pitchFamily="2" charset="2"/>
              <a:buChar char="§"/>
            </a:pPr>
            <a:r>
              <a:rPr lang="pt-BR" sz="2900" dirty="0">
                <a:solidFill>
                  <a:schemeClr val="tx1"/>
                </a:solidFill>
              </a:rPr>
              <a:t>A produtividade média é obtida pela divisão de Y por X.</a:t>
            </a:r>
          </a:p>
          <a:p>
            <a:pPr algn="just">
              <a:buClrTx/>
              <a:buFont typeface="Wingdings" panose="05000000000000000000" pitchFamily="2" charset="2"/>
              <a:buChar char="§"/>
            </a:pPr>
            <a:r>
              <a:rPr lang="pt-BR" sz="2900" dirty="0">
                <a:solidFill>
                  <a:schemeClr val="tx1"/>
                </a:solidFill>
              </a:rPr>
              <a:t>(  ) Certo</a:t>
            </a:r>
          </a:p>
          <a:p>
            <a:pPr algn="just">
              <a:buClrTx/>
              <a:buFont typeface="Wingdings" panose="05000000000000000000" pitchFamily="2" charset="2"/>
              <a:buChar char="§"/>
            </a:pPr>
            <a:r>
              <a:rPr lang="pt-BR" sz="2900" dirty="0">
                <a:solidFill>
                  <a:schemeClr val="tx1"/>
                </a:solidFill>
              </a:rPr>
              <a:t>(  ) Errado</a:t>
            </a:r>
          </a:p>
          <a:p>
            <a:pPr algn="just">
              <a:buClrTx/>
              <a:buFont typeface="Wingdings" panose="05000000000000000000" pitchFamily="2" charset="2"/>
              <a:buChar char="§"/>
            </a:pPr>
            <a:endParaRPr lang="pt-BR" sz="2900" dirty="0">
              <a:solidFill>
                <a:schemeClr val="tx1"/>
              </a:solidFill>
            </a:endParaRPr>
          </a:p>
        </p:txBody>
      </p:sp>
      <p:pic>
        <p:nvPicPr>
          <p:cNvPr id="6" name="Imagem 5">
            <a:extLst>
              <a:ext uri="{FF2B5EF4-FFF2-40B4-BE49-F238E27FC236}">
                <a16:creationId xmlns:a16="http://schemas.microsoft.com/office/drawing/2014/main" id="{43FEB130-A621-4834-9DB1-FB2BEC3DD43B}"/>
              </a:ext>
            </a:extLst>
          </p:cNvPr>
          <p:cNvPicPr>
            <a:picLocks noChangeAspect="1"/>
          </p:cNvPicPr>
          <p:nvPr/>
        </p:nvPicPr>
        <p:blipFill>
          <a:blip r:embed="rId2"/>
          <a:stretch>
            <a:fillRect/>
          </a:stretch>
        </p:blipFill>
        <p:spPr>
          <a:xfrm>
            <a:off x="8229601" y="1466822"/>
            <a:ext cx="2616590" cy="605630"/>
          </a:xfrm>
          <a:prstGeom prst="rect">
            <a:avLst/>
          </a:prstGeom>
          <a:noFill/>
        </p:spPr>
      </p:pic>
      <p:sp>
        <p:nvSpPr>
          <p:cNvPr id="7" name="Rectangle 1">
            <a:extLst>
              <a:ext uri="{FF2B5EF4-FFF2-40B4-BE49-F238E27FC236}">
                <a16:creationId xmlns:a16="http://schemas.microsoft.com/office/drawing/2014/main" id="{CC3208C9-CF1A-4531-B7FD-CF82440C6C57}"/>
              </a:ext>
            </a:extLst>
          </p:cNvPr>
          <p:cNvSpPr txBox="1">
            <a:spLocks noChangeArrowheads="1"/>
          </p:cNvSpPr>
          <p:nvPr/>
        </p:nvSpPr>
        <p:spPr bwMode="auto">
          <a:xfrm>
            <a:off x="643234" y="3577871"/>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graphicFrame>
        <p:nvGraphicFramePr>
          <p:cNvPr id="2" name="Objeto 1">
            <a:extLst>
              <a:ext uri="{FF2B5EF4-FFF2-40B4-BE49-F238E27FC236}">
                <a16:creationId xmlns:a16="http://schemas.microsoft.com/office/drawing/2014/main" id="{F0B456F5-4701-4FDE-A6A4-27A569A4C901}"/>
              </a:ext>
            </a:extLst>
          </p:cNvPr>
          <p:cNvGraphicFramePr>
            <a:graphicFrameLocks noChangeAspect="1"/>
          </p:cNvGraphicFramePr>
          <p:nvPr>
            <p:extLst>
              <p:ext uri="{D42A27DB-BD31-4B8C-83A1-F6EECF244321}">
                <p14:modId xmlns:p14="http://schemas.microsoft.com/office/powerpoint/2010/main" val="335767875"/>
              </p:ext>
            </p:extLst>
          </p:nvPr>
        </p:nvGraphicFramePr>
        <p:xfrm>
          <a:off x="3248026" y="3577871"/>
          <a:ext cx="4981575" cy="1509712"/>
        </p:xfrm>
        <a:graphic>
          <a:graphicData uri="http://schemas.openxmlformats.org/presentationml/2006/ole">
            <mc:AlternateContent xmlns:mc="http://schemas.openxmlformats.org/markup-compatibility/2006">
              <mc:Choice xmlns:v="urn:schemas-microsoft-com:vml" Requires="v">
                <p:oleObj name="Equation" r:id="rId3" imgW="1841400" imgH="571320" progId="Equation.DSMT4">
                  <p:embed/>
                </p:oleObj>
              </mc:Choice>
              <mc:Fallback>
                <p:oleObj name="Equation" r:id="rId3" imgW="1841400" imgH="571320" progId="Equation.DSMT4">
                  <p:embed/>
                  <p:pic>
                    <p:nvPicPr>
                      <p:cNvPr id="2" name="Objeto 1">
                        <a:extLst>
                          <a:ext uri="{FF2B5EF4-FFF2-40B4-BE49-F238E27FC236}">
                            <a16:creationId xmlns:a16="http://schemas.microsoft.com/office/drawing/2014/main" id="{F0B456F5-4701-4FDE-A6A4-27A569A4C901}"/>
                          </a:ext>
                        </a:extLst>
                      </p:cNvPr>
                      <p:cNvPicPr>
                        <a:picLocks noChangeAspect="1" noChangeArrowheads="1"/>
                      </p:cNvPicPr>
                      <p:nvPr/>
                    </p:nvPicPr>
                    <p:blipFill>
                      <a:blip r:embed="rId4"/>
                      <a:srcRect/>
                      <a:stretch>
                        <a:fillRect/>
                      </a:stretch>
                    </p:blipFill>
                    <p:spPr bwMode="auto">
                      <a:xfrm>
                        <a:off x="3248026" y="3577871"/>
                        <a:ext cx="4981575" cy="1509712"/>
                      </a:xfrm>
                      <a:prstGeom prst="rect">
                        <a:avLst/>
                      </a:prstGeom>
                      <a:noFill/>
                    </p:spPr>
                  </p:pic>
                </p:oleObj>
              </mc:Fallback>
            </mc:AlternateContent>
          </a:graphicData>
        </a:graphic>
      </p:graphicFrame>
    </p:spTree>
    <p:extLst>
      <p:ext uri="{BB962C8B-B14F-4D97-AF65-F5344CB8AC3E}">
        <p14:creationId xmlns:p14="http://schemas.microsoft.com/office/powerpoint/2010/main" val="3559591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130E891-E844-4357-BD0E-D276F97FF78F}"/>
              </a:ext>
            </a:extLst>
          </p:cNvPr>
          <p:cNvSpPr>
            <a:spLocks noGrp="1"/>
          </p:cNvSpPr>
          <p:nvPr>
            <p:ph type="title"/>
          </p:nvPr>
        </p:nvSpPr>
        <p:spPr>
          <a:xfrm>
            <a:off x="172277" y="166361"/>
            <a:ext cx="11841532" cy="1325563"/>
          </a:xfrm>
        </p:spPr>
        <p:txBody>
          <a:bodyPr/>
          <a:lstStyle/>
          <a:p>
            <a:pPr algn="just"/>
            <a:r>
              <a:rPr lang="pt-BR" sz="3000" dirty="0">
                <a:solidFill>
                  <a:schemeClr val="tx1"/>
                </a:solidFill>
              </a:rPr>
              <a:t>20</a:t>
            </a:r>
            <a:r>
              <a:rPr lang="pt-BR" sz="3000" b="1" dirty="0">
                <a:solidFill>
                  <a:schemeClr val="tx1"/>
                </a:solidFill>
              </a:rPr>
              <a:t>) CEBRASPE (CESPE) - Ana GRS (SLU DF)/SLU DF/Economia /2019</a:t>
            </a:r>
          </a:p>
        </p:txBody>
      </p:sp>
      <p:sp>
        <p:nvSpPr>
          <p:cNvPr id="5" name="Espaço Reservado para Conteúdo 2">
            <a:extLst>
              <a:ext uri="{FF2B5EF4-FFF2-40B4-BE49-F238E27FC236}">
                <a16:creationId xmlns:a16="http://schemas.microsoft.com/office/drawing/2014/main" id="{71A463AF-7825-43E8-8C31-5D0FAE55CCA9}"/>
              </a:ext>
            </a:extLst>
          </p:cNvPr>
          <p:cNvSpPr>
            <a:spLocks noGrp="1"/>
          </p:cNvSpPr>
          <p:nvPr>
            <p:ph idx="1"/>
          </p:nvPr>
        </p:nvSpPr>
        <p:spPr>
          <a:xfrm>
            <a:off x="172277" y="1542455"/>
            <a:ext cx="11841532" cy="4351338"/>
          </a:xfrm>
        </p:spPr>
        <p:txBody>
          <a:bodyPr/>
          <a:lstStyle/>
          <a:p>
            <a:pPr algn="just">
              <a:buClr>
                <a:schemeClr val="tx1"/>
              </a:buClr>
              <a:buFont typeface="Wingdings" panose="05000000000000000000" pitchFamily="2" charset="2"/>
              <a:buChar char="§"/>
            </a:pPr>
            <a:r>
              <a:rPr lang="pt-BR" sz="2800" dirty="0">
                <a:solidFill>
                  <a:schemeClr val="tx1"/>
                </a:solidFill>
              </a:rPr>
              <a:t>Considerando a FDP anterior:</a:t>
            </a:r>
          </a:p>
          <a:p>
            <a:pPr algn="just">
              <a:buClr>
                <a:schemeClr val="tx1"/>
              </a:buClr>
              <a:buFont typeface="Wingdings" panose="05000000000000000000" pitchFamily="2" charset="2"/>
              <a:buChar char="§"/>
            </a:pPr>
            <a:r>
              <a:rPr lang="pt-BR" sz="2800" dirty="0">
                <a:solidFill>
                  <a:schemeClr val="tx1"/>
                </a:solidFill>
              </a:rPr>
              <a:t>A produtividade marginal é uma função crescente para todos os valores de X.</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EB129285-9424-4E6E-81E8-EF3AF5BBF2B6}"/>
              </a:ext>
            </a:extLst>
          </p:cNvPr>
          <p:cNvSpPr txBox="1">
            <a:spLocks noChangeArrowheads="1"/>
          </p:cNvSpPr>
          <p:nvPr/>
        </p:nvSpPr>
        <p:spPr bwMode="auto">
          <a:xfrm>
            <a:off x="601030" y="3712950"/>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F8ECCC95-721F-4ADD-AA03-52BC1EF66005}"/>
              </a:ext>
            </a:extLst>
          </p:cNvPr>
          <p:cNvSpPr txBox="1"/>
          <p:nvPr/>
        </p:nvSpPr>
        <p:spPr>
          <a:xfrm>
            <a:off x="2799470" y="3205610"/>
            <a:ext cx="9172135"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Como vimos, pode ser crescente, constante ou decrescente.</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Por exemplo, se Y = 2X , a </a:t>
            </a:r>
            <a:r>
              <a:rPr lang="pt-BR" sz="2800" dirty="0" err="1">
                <a:solidFill>
                  <a:srgbClr val="FF0000"/>
                </a:solidFill>
                <a:latin typeface="+mn-lt"/>
                <a:cs typeface="Calibri" panose="020F0502020204030204" pitchFamily="34" charset="0"/>
                <a:sym typeface="Symbol" panose="05050102010706020507" pitchFamily="18" charset="2"/>
              </a:rPr>
              <a:t>PMgX</a:t>
            </a:r>
            <a:r>
              <a:rPr lang="pt-BR" sz="2800" dirty="0">
                <a:solidFill>
                  <a:srgbClr val="FF0000"/>
                </a:solidFill>
                <a:latin typeface="+mn-lt"/>
                <a:cs typeface="Calibri" panose="020F0502020204030204" pitchFamily="34" charset="0"/>
                <a:sym typeface="Symbol" panose="05050102010706020507" pitchFamily="18" charset="2"/>
              </a:rPr>
              <a:t> = 2 (constante).</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6589544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E5F104E-8EB4-410C-A671-22BCC798F4DE}"/>
              </a:ext>
            </a:extLst>
          </p:cNvPr>
          <p:cNvSpPr>
            <a:spLocks noGrp="1"/>
          </p:cNvSpPr>
          <p:nvPr>
            <p:ph type="title"/>
          </p:nvPr>
        </p:nvSpPr>
        <p:spPr>
          <a:xfrm>
            <a:off x="98474" y="-428565"/>
            <a:ext cx="12093525" cy="1325563"/>
          </a:xfrm>
        </p:spPr>
        <p:txBody>
          <a:bodyPr/>
          <a:lstStyle/>
          <a:p>
            <a:pPr algn="just"/>
            <a:r>
              <a:rPr lang="pt-BR" sz="3000" dirty="0">
                <a:solidFill>
                  <a:schemeClr val="tx1"/>
                </a:solidFill>
              </a:rPr>
              <a:t>21</a:t>
            </a:r>
            <a:r>
              <a:rPr lang="pt-BR" sz="3000" b="1" dirty="0">
                <a:solidFill>
                  <a:schemeClr val="tx1"/>
                </a:solidFill>
              </a:rPr>
              <a:t>) </a:t>
            </a:r>
            <a:r>
              <a:rPr lang="pt-BR" sz="2800" b="1" dirty="0">
                <a:solidFill>
                  <a:schemeClr val="tx1"/>
                </a:solidFill>
              </a:rPr>
              <a:t>CEBRASPE (CESPE) - Ana GRS (SLU DF)/SLU DF/Economia /2019</a:t>
            </a:r>
          </a:p>
        </p:txBody>
      </p:sp>
      <p:sp>
        <p:nvSpPr>
          <p:cNvPr id="5" name="Espaço Reservado para Conteúdo 2">
            <a:extLst>
              <a:ext uri="{FF2B5EF4-FFF2-40B4-BE49-F238E27FC236}">
                <a16:creationId xmlns:a16="http://schemas.microsoft.com/office/drawing/2014/main" id="{66C6630C-80FB-4996-A616-80EF2B886C97}"/>
              </a:ext>
            </a:extLst>
          </p:cNvPr>
          <p:cNvSpPr>
            <a:spLocks noGrp="1"/>
          </p:cNvSpPr>
          <p:nvPr>
            <p:ph idx="1"/>
          </p:nvPr>
        </p:nvSpPr>
        <p:spPr>
          <a:xfrm>
            <a:off x="212034" y="859032"/>
            <a:ext cx="11815841" cy="4351338"/>
          </a:xfrm>
        </p:spPr>
        <p:txBody>
          <a:bodyPr/>
          <a:lstStyle/>
          <a:p>
            <a:pPr algn="just">
              <a:buClr>
                <a:schemeClr val="tx1"/>
              </a:buClr>
              <a:buFont typeface="Wingdings" panose="05000000000000000000" pitchFamily="2" charset="2"/>
              <a:buChar char="§"/>
            </a:pPr>
            <a:r>
              <a:rPr lang="pt-BR" sz="2800" dirty="0">
                <a:solidFill>
                  <a:schemeClr val="tx1"/>
                </a:solidFill>
              </a:rPr>
              <a:t>Considerando a FDP anterior:</a:t>
            </a:r>
          </a:p>
          <a:p>
            <a:pPr algn="just">
              <a:buClr>
                <a:schemeClr val="tx1"/>
              </a:buClr>
              <a:buFont typeface="Wingdings" panose="05000000000000000000" pitchFamily="2" charset="2"/>
              <a:buChar char="§"/>
            </a:pPr>
            <a:r>
              <a:rPr lang="pt-BR" sz="2800" dirty="0">
                <a:solidFill>
                  <a:schemeClr val="tx1"/>
                </a:solidFill>
              </a:rPr>
              <a:t>Ao nível do produto máximo, a produtividade marginal é igual a 20.</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p:txBody>
      </p:sp>
      <p:graphicFrame>
        <p:nvGraphicFramePr>
          <p:cNvPr id="2" name="Objeto 1">
            <a:extLst>
              <a:ext uri="{FF2B5EF4-FFF2-40B4-BE49-F238E27FC236}">
                <a16:creationId xmlns:a16="http://schemas.microsoft.com/office/drawing/2014/main" id="{76BEE012-D9C6-470C-B122-6E3E5FEE0C40}"/>
              </a:ext>
            </a:extLst>
          </p:cNvPr>
          <p:cNvGraphicFramePr>
            <a:graphicFrameLocks noChangeAspect="1"/>
          </p:cNvGraphicFramePr>
          <p:nvPr>
            <p:extLst>
              <p:ext uri="{D42A27DB-BD31-4B8C-83A1-F6EECF244321}">
                <p14:modId xmlns:p14="http://schemas.microsoft.com/office/powerpoint/2010/main" val="3103731276"/>
              </p:ext>
            </p:extLst>
          </p:nvPr>
        </p:nvGraphicFramePr>
        <p:xfrm>
          <a:off x="2991187" y="2018674"/>
          <a:ext cx="7112000" cy="1039812"/>
        </p:xfrm>
        <a:graphic>
          <a:graphicData uri="http://schemas.openxmlformats.org/presentationml/2006/ole">
            <mc:AlternateContent xmlns:mc="http://schemas.openxmlformats.org/markup-compatibility/2006">
              <mc:Choice xmlns:v="urn:schemas-microsoft-com:vml" Requires="v">
                <p:oleObj name="Equation" r:id="rId2" imgW="2628720" imgH="393480" progId="Equation.DSMT4">
                  <p:embed/>
                </p:oleObj>
              </mc:Choice>
              <mc:Fallback>
                <p:oleObj name="Equation" r:id="rId2" imgW="2628720" imgH="393480" progId="Equation.DSMT4">
                  <p:embed/>
                  <p:pic>
                    <p:nvPicPr>
                      <p:cNvPr id="2" name="Objeto 1">
                        <a:extLst>
                          <a:ext uri="{FF2B5EF4-FFF2-40B4-BE49-F238E27FC236}">
                            <a16:creationId xmlns:a16="http://schemas.microsoft.com/office/drawing/2014/main" id="{76BEE012-D9C6-470C-B122-6E3E5FEE0C40}"/>
                          </a:ext>
                        </a:extLst>
                      </p:cNvPr>
                      <p:cNvPicPr>
                        <a:picLocks noChangeAspect="1" noChangeArrowheads="1"/>
                      </p:cNvPicPr>
                      <p:nvPr/>
                    </p:nvPicPr>
                    <p:blipFill>
                      <a:blip r:embed="rId3"/>
                      <a:srcRect/>
                      <a:stretch>
                        <a:fillRect/>
                      </a:stretch>
                    </p:blipFill>
                    <p:spPr bwMode="auto">
                      <a:xfrm>
                        <a:off x="2991187" y="2018674"/>
                        <a:ext cx="7112000" cy="1039812"/>
                      </a:xfrm>
                      <a:prstGeom prst="rect">
                        <a:avLst/>
                      </a:prstGeom>
                      <a:noFill/>
                    </p:spPr>
                  </p:pic>
                </p:oleObj>
              </mc:Fallback>
            </mc:AlternateContent>
          </a:graphicData>
        </a:graphic>
      </p:graphicFrame>
      <p:sp>
        <p:nvSpPr>
          <p:cNvPr id="7" name="Rectangle 1">
            <a:extLst>
              <a:ext uri="{FF2B5EF4-FFF2-40B4-BE49-F238E27FC236}">
                <a16:creationId xmlns:a16="http://schemas.microsoft.com/office/drawing/2014/main" id="{BA22BEBC-74CD-4BA0-ADC8-0297DE45C395}"/>
              </a:ext>
            </a:extLst>
          </p:cNvPr>
          <p:cNvSpPr txBox="1">
            <a:spLocks noChangeArrowheads="1"/>
          </p:cNvSpPr>
          <p:nvPr/>
        </p:nvSpPr>
        <p:spPr bwMode="auto">
          <a:xfrm>
            <a:off x="641603" y="2608920"/>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graphicFrame>
        <p:nvGraphicFramePr>
          <p:cNvPr id="3" name="Objeto 2">
            <a:extLst>
              <a:ext uri="{FF2B5EF4-FFF2-40B4-BE49-F238E27FC236}">
                <a16:creationId xmlns:a16="http://schemas.microsoft.com/office/drawing/2014/main" id="{139682DA-CD67-49E0-8DF6-85DE60766789}"/>
              </a:ext>
            </a:extLst>
          </p:cNvPr>
          <p:cNvGraphicFramePr>
            <a:graphicFrameLocks noChangeAspect="1"/>
          </p:cNvGraphicFramePr>
          <p:nvPr>
            <p:extLst>
              <p:ext uri="{D42A27DB-BD31-4B8C-83A1-F6EECF244321}">
                <p14:modId xmlns:p14="http://schemas.microsoft.com/office/powerpoint/2010/main" val="1257336375"/>
              </p:ext>
            </p:extLst>
          </p:nvPr>
        </p:nvGraphicFramePr>
        <p:xfrm>
          <a:off x="3019545" y="3006360"/>
          <a:ext cx="6630987" cy="1039813"/>
        </p:xfrm>
        <a:graphic>
          <a:graphicData uri="http://schemas.openxmlformats.org/presentationml/2006/ole">
            <mc:AlternateContent xmlns:mc="http://schemas.openxmlformats.org/markup-compatibility/2006">
              <mc:Choice xmlns:v="urn:schemas-microsoft-com:vml" Requires="v">
                <p:oleObj name="Equation" r:id="rId4" imgW="2450880" imgH="393480" progId="Equation.DSMT4">
                  <p:embed/>
                </p:oleObj>
              </mc:Choice>
              <mc:Fallback>
                <p:oleObj name="Equation" r:id="rId4" imgW="2450880" imgH="393480" progId="Equation.DSMT4">
                  <p:embed/>
                  <p:pic>
                    <p:nvPicPr>
                      <p:cNvPr id="3" name="Objeto 2">
                        <a:extLst>
                          <a:ext uri="{FF2B5EF4-FFF2-40B4-BE49-F238E27FC236}">
                            <a16:creationId xmlns:a16="http://schemas.microsoft.com/office/drawing/2014/main" id="{139682DA-CD67-49E0-8DF6-85DE60766789}"/>
                          </a:ext>
                        </a:extLst>
                      </p:cNvPr>
                      <p:cNvPicPr>
                        <a:picLocks noChangeAspect="1" noChangeArrowheads="1"/>
                      </p:cNvPicPr>
                      <p:nvPr/>
                    </p:nvPicPr>
                    <p:blipFill>
                      <a:blip r:embed="rId5"/>
                      <a:srcRect/>
                      <a:stretch>
                        <a:fillRect/>
                      </a:stretch>
                    </p:blipFill>
                    <p:spPr bwMode="auto">
                      <a:xfrm>
                        <a:off x="3019545" y="3006360"/>
                        <a:ext cx="6630987" cy="1039813"/>
                      </a:xfrm>
                      <a:prstGeom prst="rect">
                        <a:avLst/>
                      </a:prstGeom>
                      <a:noFill/>
                    </p:spPr>
                  </p:pic>
                </p:oleObj>
              </mc:Fallback>
            </mc:AlternateContent>
          </a:graphicData>
        </a:graphic>
      </p:graphicFrame>
      <p:graphicFrame>
        <p:nvGraphicFramePr>
          <p:cNvPr id="10" name="Objeto 9">
            <a:extLst>
              <a:ext uri="{FF2B5EF4-FFF2-40B4-BE49-F238E27FC236}">
                <a16:creationId xmlns:a16="http://schemas.microsoft.com/office/drawing/2014/main" id="{DDB63014-8682-4D3A-AD0C-9D9FF7644E3B}"/>
              </a:ext>
            </a:extLst>
          </p:cNvPr>
          <p:cNvGraphicFramePr>
            <a:graphicFrameLocks noChangeAspect="1"/>
          </p:cNvGraphicFramePr>
          <p:nvPr>
            <p:extLst>
              <p:ext uri="{D42A27DB-BD31-4B8C-83A1-F6EECF244321}">
                <p14:modId xmlns:p14="http://schemas.microsoft.com/office/powerpoint/2010/main" val="3434564128"/>
              </p:ext>
            </p:extLst>
          </p:nvPr>
        </p:nvGraphicFramePr>
        <p:xfrm>
          <a:off x="309898" y="4016351"/>
          <a:ext cx="10720388" cy="1208087"/>
        </p:xfrm>
        <a:graphic>
          <a:graphicData uri="http://schemas.openxmlformats.org/presentationml/2006/ole">
            <mc:AlternateContent xmlns:mc="http://schemas.openxmlformats.org/markup-compatibility/2006">
              <mc:Choice xmlns:v="urn:schemas-microsoft-com:vml" Requires="v">
                <p:oleObj name="Equation" r:id="rId6" imgW="3962160" imgH="457200" progId="Equation.DSMT4">
                  <p:embed/>
                </p:oleObj>
              </mc:Choice>
              <mc:Fallback>
                <p:oleObj name="Equation" r:id="rId6" imgW="3962160" imgH="457200" progId="Equation.DSMT4">
                  <p:embed/>
                  <p:pic>
                    <p:nvPicPr>
                      <p:cNvPr id="10" name="Objeto 9">
                        <a:extLst>
                          <a:ext uri="{FF2B5EF4-FFF2-40B4-BE49-F238E27FC236}">
                            <a16:creationId xmlns:a16="http://schemas.microsoft.com/office/drawing/2014/main" id="{DDB63014-8682-4D3A-AD0C-9D9FF7644E3B}"/>
                          </a:ext>
                        </a:extLst>
                      </p:cNvPr>
                      <p:cNvPicPr>
                        <a:picLocks noChangeAspect="1" noChangeArrowheads="1"/>
                      </p:cNvPicPr>
                      <p:nvPr/>
                    </p:nvPicPr>
                    <p:blipFill>
                      <a:blip r:embed="rId7"/>
                      <a:srcRect/>
                      <a:stretch>
                        <a:fillRect/>
                      </a:stretch>
                    </p:blipFill>
                    <p:spPr bwMode="auto">
                      <a:xfrm>
                        <a:off x="309898" y="4016351"/>
                        <a:ext cx="10720388" cy="1208087"/>
                      </a:xfrm>
                      <a:prstGeom prst="rect">
                        <a:avLst/>
                      </a:prstGeom>
                      <a:noFill/>
                    </p:spPr>
                  </p:pic>
                </p:oleObj>
              </mc:Fallback>
            </mc:AlternateContent>
          </a:graphicData>
        </a:graphic>
      </p:graphicFrame>
      <p:graphicFrame>
        <p:nvGraphicFramePr>
          <p:cNvPr id="12" name="Objeto 11">
            <a:extLst>
              <a:ext uri="{FF2B5EF4-FFF2-40B4-BE49-F238E27FC236}">
                <a16:creationId xmlns:a16="http://schemas.microsoft.com/office/drawing/2014/main" id="{AD47FCA0-03BA-4522-B392-37F864E1BA98}"/>
              </a:ext>
            </a:extLst>
          </p:cNvPr>
          <p:cNvGraphicFramePr>
            <a:graphicFrameLocks noChangeAspect="1"/>
          </p:cNvGraphicFramePr>
          <p:nvPr>
            <p:extLst>
              <p:ext uri="{D42A27DB-BD31-4B8C-83A1-F6EECF244321}">
                <p14:modId xmlns:p14="http://schemas.microsoft.com/office/powerpoint/2010/main" val="3029056169"/>
              </p:ext>
            </p:extLst>
          </p:nvPr>
        </p:nvGraphicFramePr>
        <p:xfrm>
          <a:off x="309898" y="5247379"/>
          <a:ext cx="10410826" cy="1038225"/>
        </p:xfrm>
        <a:graphic>
          <a:graphicData uri="http://schemas.openxmlformats.org/presentationml/2006/ole">
            <mc:AlternateContent xmlns:mc="http://schemas.openxmlformats.org/markup-compatibility/2006">
              <mc:Choice xmlns:v="urn:schemas-microsoft-com:vml" Requires="v">
                <p:oleObj name="Equation" r:id="rId8" imgW="3848040" imgH="393480" progId="Equation.DSMT4">
                  <p:embed/>
                </p:oleObj>
              </mc:Choice>
              <mc:Fallback>
                <p:oleObj name="Equation" r:id="rId8" imgW="3848040" imgH="393480" progId="Equation.DSMT4">
                  <p:embed/>
                  <p:pic>
                    <p:nvPicPr>
                      <p:cNvPr id="12" name="Objeto 11">
                        <a:extLst>
                          <a:ext uri="{FF2B5EF4-FFF2-40B4-BE49-F238E27FC236}">
                            <a16:creationId xmlns:a16="http://schemas.microsoft.com/office/drawing/2014/main" id="{AD47FCA0-03BA-4522-B392-37F864E1BA98}"/>
                          </a:ext>
                        </a:extLst>
                      </p:cNvPr>
                      <p:cNvPicPr>
                        <a:picLocks noChangeAspect="1" noChangeArrowheads="1"/>
                      </p:cNvPicPr>
                      <p:nvPr/>
                    </p:nvPicPr>
                    <p:blipFill>
                      <a:blip r:embed="rId9"/>
                      <a:srcRect/>
                      <a:stretch>
                        <a:fillRect/>
                      </a:stretch>
                    </p:blipFill>
                    <p:spPr bwMode="auto">
                      <a:xfrm>
                        <a:off x="309898" y="5247379"/>
                        <a:ext cx="10410826" cy="1038225"/>
                      </a:xfrm>
                      <a:prstGeom prst="rect">
                        <a:avLst/>
                      </a:prstGeom>
                      <a:noFill/>
                    </p:spPr>
                  </p:pic>
                </p:oleObj>
              </mc:Fallback>
            </mc:AlternateContent>
          </a:graphicData>
        </a:graphic>
      </p:graphicFrame>
      <p:sp>
        <p:nvSpPr>
          <p:cNvPr id="14" name="CaixaDeTexto 13">
            <a:extLst>
              <a:ext uri="{FF2B5EF4-FFF2-40B4-BE49-F238E27FC236}">
                <a16:creationId xmlns:a16="http://schemas.microsoft.com/office/drawing/2014/main" id="{E237BF20-3A7A-46CA-B495-F068E7BECA31}"/>
              </a:ext>
            </a:extLst>
          </p:cNvPr>
          <p:cNvSpPr txBox="1"/>
          <p:nvPr/>
        </p:nvSpPr>
        <p:spPr>
          <a:xfrm>
            <a:off x="309898" y="6278266"/>
            <a:ext cx="11661707" cy="523220"/>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Claro ! Quando a </a:t>
            </a:r>
            <a:r>
              <a:rPr lang="pt-BR" sz="2800" dirty="0" err="1">
                <a:solidFill>
                  <a:srgbClr val="FF0000"/>
                </a:solidFill>
                <a:latin typeface="+mn-lt"/>
                <a:cs typeface="Calibri" panose="020F0502020204030204" pitchFamily="34" charset="0"/>
                <a:sym typeface="Symbol" panose="05050102010706020507" pitchFamily="18" charset="2"/>
              </a:rPr>
              <a:t>PMgX</a:t>
            </a:r>
            <a:r>
              <a:rPr lang="pt-BR" sz="2800" dirty="0">
                <a:solidFill>
                  <a:srgbClr val="FF0000"/>
                </a:solidFill>
                <a:latin typeface="+mn-lt"/>
                <a:cs typeface="Calibri" panose="020F0502020204030204" pitchFamily="34" charset="0"/>
                <a:sym typeface="Symbol" panose="05050102010706020507" pitchFamily="18" charset="2"/>
              </a:rPr>
              <a:t> = 0 teremos </a:t>
            </a:r>
            <a:r>
              <a:rPr lang="pt-BR" sz="2800" dirty="0" err="1">
                <a:solidFill>
                  <a:srgbClr val="FF0000"/>
                </a:solidFill>
                <a:latin typeface="+mn-lt"/>
                <a:cs typeface="Calibri" panose="020F0502020204030204" pitchFamily="34" charset="0"/>
                <a:sym typeface="Symbol" panose="05050102010706020507" pitchFamily="18" charset="2"/>
              </a:rPr>
              <a:t>Ymáx</a:t>
            </a:r>
            <a:r>
              <a:rPr lang="pt-BR" sz="2800" dirty="0">
                <a:solidFill>
                  <a:srgbClr val="FF0000"/>
                </a:solidFill>
                <a:latin typeface="+mn-lt"/>
                <a:cs typeface="Calibri" panose="020F0502020204030204" pitchFamily="34" charset="0"/>
                <a:sym typeface="Symbol" panose="05050102010706020507" pitchFamily="18" charset="2"/>
              </a:rPr>
              <a:t>. Nesse caso, Y = 20.</a:t>
            </a:r>
          </a:p>
        </p:txBody>
      </p:sp>
    </p:spTree>
    <p:extLst>
      <p:ext uri="{BB962C8B-B14F-4D97-AF65-F5344CB8AC3E}">
        <p14:creationId xmlns:p14="http://schemas.microsoft.com/office/powerpoint/2010/main" val="10125505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6537DCF-E56E-4CD4-89DA-91FEC6B9A60C}"/>
              </a:ext>
            </a:extLst>
          </p:cNvPr>
          <p:cNvSpPr>
            <a:spLocks noGrp="1"/>
          </p:cNvSpPr>
          <p:nvPr>
            <p:ph type="title"/>
          </p:nvPr>
        </p:nvSpPr>
        <p:spPr>
          <a:xfrm>
            <a:off x="185530" y="-319048"/>
            <a:ext cx="11898618" cy="1325563"/>
          </a:xfrm>
        </p:spPr>
        <p:txBody>
          <a:bodyPr/>
          <a:lstStyle/>
          <a:p>
            <a:pPr algn="just"/>
            <a:r>
              <a:rPr lang="pt-BR" sz="3000" dirty="0">
                <a:solidFill>
                  <a:schemeClr val="tx1"/>
                </a:solidFill>
              </a:rPr>
              <a:t>22</a:t>
            </a:r>
            <a:r>
              <a:rPr lang="pt-BR" sz="3000" b="1" dirty="0">
                <a:solidFill>
                  <a:schemeClr val="tx1"/>
                </a:solidFill>
              </a:rPr>
              <a:t>) CEBRASPE (CESPE) - OI (ABIN)/ ABIN/Área 2/2018</a:t>
            </a:r>
          </a:p>
        </p:txBody>
      </p:sp>
      <p:sp>
        <p:nvSpPr>
          <p:cNvPr id="5" name="Espaço Reservado para Conteúdo 2">
            <a:extLst>
              <a:ext uri="{FF2B5EF4-FFF2-40B4-BE49-F238E27FC236}">
                <a16:creationId xmlns:a16="http://schemas.microsoft.com/office/drawing/2014/main" id="{756299C8-175C-4E0B-BE6A-2A307CC3D40D}"/>
              </a:ext>
            </a:extLst>
          </p:cNvPr>
          <p:cNvSpPr>
            <a:spLocks noGrp="1"/>
          </p:cNvSpPr>
          <p:nvPr>
            <p:ph idx="1"/>
          </p:nvPr>
        </p:nvSpPr>
        <p:spPr>
          <a:xfrm>
            <a:off x="171461" y="1127379"/>
            <a:ext cx="11898618" cy="4351338"/>
          </a:xfrm>
        </p:spPr>
        <p:txBody>
          <a:bodyPr>
            <a:normAutofit/>
          </a:bodyPr>
          <a:lstStyle/>
          <a:p>
            <a:pPr algn="just">
              <a:buClr>
                <a:schemeClr val="tx1"/>
              </a:buClr>
              <a:buFont typeface="Wingdings" panose="05000000000000000000" pitchFamily="2" charset="2"/>
              <a:buChar char="§"/>
            </a:pPr>
            <a:r>
              <a:rPr lang="pt-BR" sz="2800" dirty="0">
                <a:solidFill>
                  <a:schemeClr val="tx1"/>
                </a:solidFill>
              </a:rPr>
              <a:t>A função produção de uma firma é dada por Y = L²K - L³, em que Y é produto, L é a quantidade de trabalho e K é o estoque de capital. Sabendo que a firma deseja produzir com K = 18, julgue o item a seguir.</a:t>
            </a:r>
          </a:p>
          <a:p>
            <a:pPr algn="just">
              <a:buClr>
                <a:schemeClr val="tx1"/>
              </a:buClr>
              <a:buFont typeface="Wingdings" panose="05000000000000000000" pitchFamily="2" charset="2"/>
              <a:buChar char="§"/>
            </a:pPr>
            <a:r>
              <a:rPr lang="pt-BR" sz="2800" dirty="0">
                <a:solidFill>
                  <a:schemeClr val="tx1"/>
                </a:solidFill>
              </a:rPr>
              <a:t>A produtividade marginal do trabalho da firma será igual a 36L - 3L².</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6196A402-7158-4CB0-8275-5B1F39892CA6}"/>
              </a:ext>
            </a:extLst>
          </p:cNvPr>
          <p:cNvSpPr txBox="1">
            <a:spLocks noChangeArrowheads="1"/>
          </p:cNvSpPr>
          <p:nvPr/>
        </p:nvSpPr>
        <p:spPr bwMode="auto">
          <a:xfrm>
            <a:off x="613467" y="3524382"/>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graphicFrame>
        <p:nvGraphicFramePr>
          <p:cNvPr id="2" name="Objeto 1">
            <a:extLst>
              <a:ext uri="{FF2B5EF4-FFF2-40B4-BE49-F238E27FC236}">
                <a16:creationId xmlns:a16="http://schemas.microsoft.com/office/drawing/2014/main" id="{FBF7E883-6D08-4B33-B485-9E56EED96445}"/>
              </a:ext>
            </a:extLst>
          </p:cNvPr>
          <p:cNvGraphicFramePr>
            <a:graphicFrameLocks noChangeAspect="1"/>
          </p:cNvGraphicFramePr>
          <p:nvPr>
            <p:extLst>
              <p:ext uri="{D42A27DB-BD31-4B8C-83A1-F6EECF244321}">
                <p14:modId xmlns:p14="http://schemas.microsoft.com/office/powerpoint/2010/main" val="1257544507"/>
              </p:ext>
            </p:extLst>
          </p:nvPr>
        </p:nvGraphicFramePr>
        <p:xfrm>
          <a:off x="2926715" y="3705832"/>
          <a:ext cx="4257675" cy="536575"/>
        </p:xfrm>
        <a:graphic>
          <a:graphicData uri="http://schemas.openxmlformats.org/presentationml/2006/ole">
            <mc:AlternateContent xmlns:mc="http://schemas.openxmlformats.org/markup-compatibility/2006">
              <mc:Choice xmlns:v="urn:schemas-microsoft-com:vml" Requires="v">
                <p:oleObj name="Equation" r:id="rId2" imgW="1574640" imgH="203040" progId="Equation.DSMT4">
                  <p:embed/>
                </p:oleObj>
              </mc:Choice>
              <mc:Fallback>
                <p:oleObj name="Equation" r:id="rId2" imgW="1574640" imgH="203040" progId="Equation.DSMT4">
                  <p:embed/>
                  <p:pic>
                    <p:nvPicPr>
                      <p:cNvPr id="2" name="Objeto 1">
                        <a:extLst>
                          <a:ext uri="{FF2B5EF4-FFF2-40B4-BE49-F238E27FC236}">
                            <a16:creationId xmlns:a16="http://schemas.microsoft.com/office/drawing/2014/main" id="{FBF7E883-6D08-4B33-B485-9E56EED96445}"/>
                          </a:ext>
                        </a:extLst>
                      </p:cNvPr>
                      <p:cNvPicPr>
                        <a:picLocks noChangeAspect="1" noChangeArrowheads="1"/>
                      </p:cNvPicPr>
                      <p:nvPr/>
                    </p:nvPicPr>
                    <p:blipFill>
                      <a:blip r:embed="rId3"/>
                      <a:srcRect/>
                      <a:stretch>
                        <a:fillRect/>
                      </a:stretch>
                    </p:blipFill>
                    <p:spPr bwMode="auto">
                      <a:xfrm>
                        <a:off x="2926715" y="3705832"/>
                        <a:ext cx="4257675" cy="536575"/>
                      </a:xfrm>
                      <a:prstGeom prst="rect">
                        <a:avLst/>
                      </a:prstGeom>
                      <a:noFill/>
                    </p:spPr>
                  </p:pic>
                </p:oleObj>
              </mc:Fallback>
            </mc:AlternateContent>
          </a:graphicData>
        </a:graphic>
      </p:graphicFrame>
      <p:graphicFrame>
        <p:nvGraphicFramePr>
          <p:cNvPr id="3" name="Objeto 2">
            <a:extLst>
              <a:ext uri="{FF2B5EF4-FFF2-40B4-BE49-F238E27FC236}">
                <a16:creationId xmlns:a16="http://schemas.microsoft.com/office/drawing/2014/main" id="{C5D9DD8D-EEA5-479E-91F1-1444674ECE32}"/>
              </a:ext>
            </a:extLst>
          </p:cNvPr>
          <p:cNvGraphicFramePr>
            <a:graphicFrameLocks noChangeAspect="1"/>
          </p:cNvGraphicFramePr>
          <p:nvPr>
            <p:extLst>
              <p:ext uri="{D42A27DB-BD31-4B8C-83A1-F6EECF244321}">
                <p14:modId xmlns:p14="http://schemas.microsoft.com/office/powerpoint/2010/main" val="1683962848"/>
              </p:ext>
            </p:extLst>
          </p:nvPr>
        </p:nvGraphicFramePr>
        <p:xfrm>
          <a:off x="2969865" y="4371917"/>
          <a:ext cx="3570288" cy="603250"/>
        </p:xfrm>
        <a:graphic>
          <a:graphicData uri="http://schemas.openxmlformats.org/presentationml/2006/ole">
            <mc:AlternateContent xmlns:mc="http://schemas.openxmlformats.org/markup-compatibility/2006">
              <mc:Choice xmlns:v="urn:schemas-microsoft-com:vml" Requires="v">
                <p:oleObj name="Equation" r:id="rId4" imgW="1320480" imgH="228600" progId="Equation.DSMT4">
                  <p:embed/>
                </p:oleObj>
              </mc:Choice>
              <mc:Fallback>
                <p:oleObj name="Equation" r:id="rId4" imgW="1320480" imgH="228600" progId="Equation.DSMT4">
                  <p:embed/>
                  <p:pic>
                    <p:nvPicPr>
                      <p:cNvPr id="3" name="Objeto 2">
                        <a:extLst>
                          <a:ext uri="{FF2B5EF4-FFF2-40B4-BE49-F238E27FC236}">
                            <a16:creationId xmlns:a16="http://schemas.microsoft.com/office/drawing/2014/main" id="{C5D9DD8D-EEA5-479E-91F1-1444674ECE32}"/>
                          </a:ext>
                        </a:extLst>
                      </p:cNvPr>
                      <p:cNvPicPr>
                        <a:picLocks noChangeAspect="1" noChangeArrowheads="1"/>
                      </p:cNvPicPr>
                      <p:nvPr/>
                    </p:nvPicPr>
                    <p:blipFill>
                      <a:blip r:embed="rId5"/>
                      <a:srcRect/>
                      <a:stretch>
                        <a:fillRect/>
                      </a:stretch>
                    </p:blipFill>
                    <p:spPr bwMode="auto">
                      <a:xfrm>
                        <a:off x="2969865" y="4371917"/>
                        <a:ext cx="3570288" cy="603250"/>
                      </a:xfrm>
                      <a:prstGeom prst="rect">
                        <a:avLst/>
                      </a:prstGeom>
                      <a:noFill/>
                    </p:spPr>
                  </p:pic>
                </p:oleObj>
              </mc:Fallback>
            </mc:AlternateContent>
          </a:graphicData>
        </a:graphic>
      </p:graphicFrame>
    </p:spTree>
    <p:extLst>
      <p:ext uri="{BB962C8B-B14F-4D97-AF65-F5344CB8AC3E}">
        <p14:creationId xmlns:p14="http://schemas.microsoft.com/office/powerpoint/2010/main" val="96914052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E924E7AE-6D3E-44A4-B9A7-1EDDCE7B46E8}"/>
              </a:ext>
            </a:extLst>
          </p:cNvPr>
          <p:cNvSpPr/>
          <p:nvPr/>
        </p:nvSpPr>
        <p:spPr>
          <a:xfrm>
            <a:off x="110195" y="3163010"/>
            <a:ext cx="522849" cy="554795"/>
          </a:xfrm>
          <a:prstGeom prst="ellipse">
            <a:avLst/>
          </a:prstGeom>
          <a:solidFill>
            <a:srgbClr val="99CCFF"/>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ítulo 1">
            <a:extLst>
              <a:ext uri="{FF2B5EF4-FFF2-40B4-BE49-F238E27FC236}">
                <a16:creationId xmlns:a16="http://schemas.microsoft.com/office/drawing/2014/main" id="{713105B7-4F87-43BA-9F77-EB2101349395}"/>
              </a:ext>
            </a:extLst>
          </p:cNvPr>
          <p:cNvSpPr>
            <a:spLocks noGrp="1"/>
          </p:cNvSpPr>
          <p:nvPr>
            <p:ph type="title"/>
          </p:nvPr>
        </p:nvSpPr>
        <p:spPr>
          <a:xfrm>
            <a:off x="186396" y="412777"/>
            <a:ext cx="7649308" cy="857250"/>
          </a:xfrm>
        </p:spPr>
        <p:txBody>
          <a:bodyPr/>
          <a:lstStyle/>
          <a:p>
            <a:pPr algn="l"/>
            <a:r>
              <a:rPr lang="pt-BR" sz="2800" b="1" dirty="0">
                <a:solidFill>
                  <a:schemeClr val="tx1"/>
                </a:solidFill>
              </a:rPr>
              <a:t>1) Analista – Economia – MPU - 2005</a:t>
            </a:r>
            <a:br>
              <a:rPr lang="en-US" sz="2800" dirty="0">
                <a:solidFill>
                  <a:schemeClr val="tx1"/>
                </a:solidFill>
              </a:rPr>
            </a:br>
            <a:endParaRPr lang="en-US" sz="2800" dirty="0">
              <a:solidFill>
                <a:schemeClr val="tx1"/>
              </a:solidFill>
            </a:endParaRPr>
          </a:p>
        </p:txBody>
      </p:sp>
      <p:sp>
        <p:nvSpPr>
          <p:cNvPr id="6" name="Espaço Reservado para Conteúdo 2">
            <a:extLst>
              <a:ext uri="{FF2B5EF4-FFF2-40B4-BE49-F238E27FC236}">
                <a16:creationId xmlns:a16="http://schemas.microsoft.com/office/drawing/2014/main" id="{396EBA40-F7E0-4F38-A32C-38973A02C144}"/>
              </a:ext>
            </a:extLst>
          </p:cNvPr>
          <p:cNvSpPr>
            <a:spLocks noGrp="1"/>
          </p:cNvSpPr>
          <p:nvPr>
            <p:ph idx="1"/>
          </p:nvPr>
        </p:nvSpPr>
        <p:spPr>
          <a:xfrm>
            <a:off x="152400" y="986032"/>
            <a:ext cx="11811000" cy="5629715"/>
          </a:xfrm>
        </p:spPr>
        <p:txBody>
          <a:bodyPr/>
          <a:lstStyle/>
          <a:p>
            <a:pPr marL="0" indent="0" algn="just">
              <a:buNone/>
            </a:pPr>
            <a:r>
              <a:rPr lang="pt-BR" sz="2600" dirty="0">
                <a:solidFill>
                  <a:schemeClr val="tx1"/>
                </a:solidFill>
                <a:latin typeface="+mj-lt"/>
              </a:rPr>
              <a:t>41. Na função de produção, no curto prazo, a produtividade marginal dos fatores de produção</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sempre positiva.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maior que a produtividade média.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pode ser negativa.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diminui, atinge um mínimo e depois aumenta.</a:t>
            </a:r>
            <a:endParaRPr lang="en-US" sz="2600" dirty="0">
              <a:solidFill>
                <a:schemeClr val="tx1"/>
              </a:solidFill>
              <a:latin typeface="+mj-lt"/>
            </a:endParaRPr>
          </a:p>
          <a:p>
            <a:pPr marL="457200" lvl="0" indent="-457200" algn="just">
              <a:buClr>
                <a:schemeClr val="tx1"/>
              </a:buClr>
              <a:buSzPct val="101000"/>
              <a:buFont typeface="+mj-lt"/>
              <a:buAutoNum type="alphaLcParenR"/>
            </a:pPr>
            <a:r>
              <a:rPr lang="pt-BR" sz="2600" dirty="0">
                <a:solidFill>
                  <a:schemeClr val="tx1"/>
                </a:solidFill>
                <a:latin typeface="+mj-lt"/>
              </a:rPr>
              <a:t>é crescente quando a produtividade média é crescente.</a:t>
            </a:r>
            <a:endParaRPr lang="en-US" sz="2600" dirty="0">
              <a:solidFill>
                <a:schemeClr val="tx1"/>
              </a:solidFill>
              <a:latin typeface="+mj-lt"/>
            </a:endParaRPr>
          </a:p>
          <a:p>
            <a:pPr algn="just"/>
            <a:endParaRPr lang="en-US" sz="2600" dirty="0">
              <a:solidFill>
                <a:schemeClr val="tx1"/>
              </a:solidFill>
              <a:latin typeface="+mj-lt"/>
            </a:endParaRPr>
          </a:p>
        </p:txBody>
      </p:sp>
    </p:spTree>
    <p:extLst>
      <p:ext uri="{BB962C8B-B14F-4D97-AF65-F5344CB8AC3E}">
        <p14:creationId xmlns:p14="http://schemas.microsoft.com/office/powerpoint/2010/main" val="955380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602A0D9-4013-4386-9F21-316FBD917A99}"/>
              </a:ext>
            </a:extLst>
          </p:cNvPr>
          <p:cNvSpPr>
            <a:spLocks noGrp="1"/>
          </p:cNvSpPr>
          <p:nvPr>
            <p:ph type="title"/>
          </p:nvPr>
        </p:nvSpPr>
        <p:spPr>
          <a:xfrm>
            <a:off x="212035" y="-348545"/>
            <a:ext cx="11801774" cy="1325563"/>
          </a:xfrm>
        </p:spPr>
        <p:txBody>
          <a:bodyPr>
            <a:normAutofit/>
          </a:bodyPr>
          <a:lstStyle/>
          <a:p>
            <a:pPr algn="just"/>
            <a:r>
              <a:rPr lang="pt-BR" sz="3000" dirty="0">
                <a:solidFill>
                  <a:schemeClr val="tx1"/>
                </a:solidFill>
              </a:rPr>
              <a:t>23</a:t>
            </a:r>
            <a:r>
              <a:rPr lang="pt-BR" sz="3000" b="1" dirty="0">
                <a:solidFill>
                  <a:schemeClr val="tx1"/>
                </a:solidFill>
              </a:rPr>
              <a:t>) CEBRASPE (CESPE) - Ana Adm (EBSERH)/Economia/2018</a:t>
            </a:r>
          </a:p>
        </p:txBody>
      </p:sp>
      <p:sp>
        <p:nvSpPr>
          <p:cNvPr id="5" name="Espaço Reservado para Conteúdo 2">
            <a:extLst>
              <a:ext uri="{FF2B5EF4-FFF2-40B4-BE49-F238E27FC236}">
                <a16:creationId xmlns:a16="http://schemas.microsoft.com/office/drawing/2014/main" id="{FBA2C587-D944-4EF6-AFAF-A2808CFED2A9}"/>
              </a:ext>
            </a:extLst>
          </p:cNvPr>
          <p:cNvSpPr>
            <a:spLocks noGrp="1"/>
          </p:cNvSpPr>
          <p:nvPr>
            <p:ph idx="1"/>
          </p:nvPr>
        </p:nvSpPr>
        <p:spPr>
          <a:xfrm>
            <a:off x="212034" y="1027547"/>
            <a:ext cx="11801773" cy="4351338"/>
          </a:xfrm>
        </p:spPr>
        <p:txBody>
          <a:bodyPr/>
          <a:lstStyle/>
          <a:p>
            <a:pPr algn="just">
              <a:buClr>
                <a:schemeClr val="tx1"/>
              </a:buClr>
              <a:buFont typeface="Wingdings" panose="05000000000000000000" pitchFamily="2" charset="2"/>
              <a:buChar char="§"/>
            </a:pPr>
            <a:r>
              <a:rPr lang="pt-BR" sz="2800" dirty="0">
                <a:solidFill>
                  <a:schemeClr val="tx1"/>
                </a:solidFill>
              </a:rPr>
              <a:t>Julgue o item seguinte, relativo a produção, produtividade, rendimentos e custos.</a:t>
            </a:r>
          </a:p>
          <a:p>
            <a:pPr algn="just">
              <a:buClr>
                <a:schemeClr val="tx1"/>
              </a:buClr>
              <a:buFont typeface="Wingdings" panose="05000000000000000000" pitchFamily="2" charset="2"/>
              <a:buChar char="§"/>
            </a:pPr>
            <a:r>
              <a:rPr lang="pt-BR" sz="2800" dirty="0">
                <a:solidFill>
                  <a:schemeClr val="tx1"/>
                </a:solidFill>
              </a:rPr>
              <a:t>Segundo a lei dos rendimentos decrescentes, o produto marginal de cada unidade de determinado fator de produção aumenta com o aumento da quantidade utilizada desse fator.</a:t>
            </a:r>
          </a:p>
          <a:p>
            <a:pPr algn="just">
              <a:buClr>
                <a:schemeClr val="tx1"/>
              </a:buClr>
              <a:buFont typeface="Wingdings" panose="05000000000000000000" pitchFamily="2" charset="2"/>
              <a:buChar char="§"/>
            </a:pPr>
            <a:r>
              <a:rPr lang="pt-BR" sz="2800" dirty="0">
                <a:solidFill>
                  <a:schemeClr val="tx1"/>
                </a:solidFill>
              </a:rPr>
              <a:t>(  ) Certo</a:t>
            </a:r>
          </a:p>
          <a:p>
            <a:pPr algn="just">
              <a:buClr>
                <a:schemeClr val="tx1"/>
              </a:buClr>
              <a:buFont typeface="Wingdings" panose="05000000000000000000" pitchFamily="2" charset="2"/>
              <a:buChar char="§"/>
            </a:pPr>
            <a:r>
              <a:rPr lang="pt-BR" sz="2800" dirty="0">
                <a:solidFill>
                  <a:schemeClr val="tx1"/>
                </a:solidFill>
              </a:rPr>
              <a:t>(  ) Errado</a:t>
            </a:r>
          </a:p>
          <a:p>
            <a:pPr algn="just">
              <a:buClr>
                <a:schemeClr val="tx1"/>
              </a:buClr>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40A3DC3B-0620-4A71-9959-F9F93F32160E}"/>
              </a:ext>
            </a:extLst>
          </p:cNvPr>
          <p:cNvSpPr txBox="1">
            <a:spLocks noChangeArrowheads="1"/>
          </p:cNvSpPr>
          <p:nvPr/>
        </p:nvSpPr>
        <p:spPr bwMode="auto">
          <a:xfrm>
            <a:off x="641602" y="4042916"/>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9FD3AFED-64C8-488A-8393-7A2A730A47F6}"/>
              </a:ext>
            </a:extLst>
          </p:cNvPr>
          <p:cNvSpPr txBox="1"/>
          <p:nvPr/>
        </p:nvSpPr>
        <p:spPr>
          <a:xfrm>
            <a:off x="2630658" y="3633239"/>
            <a:ext cx="9312811" cy="523220"/>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Como vimos, segundo a LRMD, a </a:t>
            </a:r>
            <a:r>
              <a:rPr lang="pt-BR" sz="2800" dirty="0" err="1">
                <a:solidFill>
                  <a:srgbClr val="FF0000"/>
                </a:solidFill>
                <a:latin typeface="+mn-lt"/>
                <a:cs typeface="Calibri" panose="020F0502020204030204" pitchFamily="34" charset="0"/>
                <a:sym typeface="Symbol" panose="05050102010706020507" pitchFamily="18" charset="2"/>
              </a:rPr>
              <a:t>PMg</a:t>
            </a:r>
            <a:r>
              <a:rPr lang="pt-BR" sz="2800" dirty="0">
                <a:solidFill>
                  <a:srgbClr val="FF0000"/>
                </a:solidFill>
                <a:latin typeface="+mn-lt"/>
                <a:cs typeface="Calibri" panose="020F0502020204030204" pitchFamily="34" charset="0"/>
                <a:sym typeface="Symbol" panose="05050102010706020507" pitchFamily="18" charset="2"/>
              </a:rPr>
              <a:t> é decrescente.</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225559752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08CB7E60-7F60-4B14-A911-D0E15BE8C7B0}"/>
              </a:ext>
            </a:extLst>
          </p:cNvPr>
          <p:cNvSpPr/>
          <p:nvPr/>
        </p:nvSpPr>
        <p:spPr>
          <a:xfrm>
            <a:off x="82060" y="3705261"/>
            <a:ext cx="565052" cy="572379"/>
          </a:xfrm>
          <a:prstGeom prst="ellipse">
            <a:avLst/>
          </a:prstGeom>
          <a:solidFill>
            <a:srgbClr val="F8F8F8"/>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ítulo 1">
            <a:extLst>
              <a:ext uri="{FF2B5EF4-FFF2-40B4-BE49-F238E27FC236}">
                <a16:creationId xmlns:a16="http://schemas.microsoft.com/office/drawing/2014/main" id="{22459B8E-DE0A-4C33-AA61-EBEDF04FEBD9}"/>
              </a:ext>
            </a:extLst>
          </p:cNvPr>
          <p:cNvSpPr>
            <a:spLocks noGrp="1"/>
          </p:cNvSpPr>
          <p:nvPr>
            <p:ph type="title"/>
          </p:nvPr>
        </p:nvSpPr>
        <p:spPr>
          <a:xfrm>
            <a:off x="145774" y="70762"/>
            <a:ext cx="11853968" cy="1325563"/>
          </a:xfrm>
        </p:spPr>
        <p:txBody>
          <a:bodyPr>
            <a:normAutofit/>
          </a:bodyPr>
          <a:lstStyle/>
          <a:p>
            <a:pPr algn="just"/>
            <a:r>
              <a:rPr lang="pt-BR" sz="3000" b="1" dirty="0">
                <a:solidFill>
                  <a:schemeClr val="tx1"/>
                </a:solidFill>
              </a:rPr>
              <a:t>24) CEBRASPE (CESPE) - ACE (TCE-MG)/ TCE-MG/Ciências Econômicas/2018</a:t>
            </a:r>
          </a:p>
        </p:txBody>
      </p:sp>
      <p:sp>
        <p:nvSpPr>
          <p:cNvPr id="6" name="Espaço Reservado para Conteúdo 2">
            <a:extLst>
              <a:ext uri="{FF2B5EF4-FFF2-40B4-BE49-F238E27FC236}">
                <a16:creationId xmlns:a16="http://schemas.microsoft.com/office/drawing/2014/main" id="{C160AC8C-BA16-4911-8C6F-2D2AF5979CBD}"/>
              </a:ext>
            </a:extLst>
          </p:cNvPr>
          <p:cNvSpPr>
            <a:spLocks noGrp="1"/>
          </p:cNvSpPr>
          <p:nvPr>
            <p:ph idx="1"/>
          </p:nvPr>
        </p:nvSpPr>
        <p:spPr>
          <a:xfrm>
            <a:off x="145773" y="1559396"/>
            <a:ext cx="11853968" cy="4351338"/>
          </a:xfrm>
        </p:spPr>
        <p:txBody>
          <a:bodyPr>
            <a:noAutofit/>
          </a:bodyPr>
          <a:lstStyle/>
          <a:p>
            <a:pPr algn="just">
              <a:buClr>
                <a:schemeClr val="tx1"/>
              </a:buClr>
              <a:buFont typeface="Wingdings" panose="05000000000000000000" pitchFamily="2" charset="2"/>
              <a:buChar char="§"/>
            </a:pPr>
            <a:r>
              <a:rPr lang="pt-BR" sz="2600" dirty="0">
                <a:solidFill>
                  <a:schemeClr val="tx1"/>
                </a:solidFill>
              </a:rPr>
              <a:t>Conforme a teoria econômica, em um mercado onde a empresa não consegue afetar o preço do bem que ela própria produz, o nível máximo de produção a ser atingido é determinado pelo ponto em que a </a:t>
            </a:r>
            <a:r>
              <a:rPr lang="pt-BR" sz="2600" dirty="0" err="1">
                <a:solidFill>
                  <a:schemeClr val="tx1"/>
                </a:solidFill>
              </a:rPr>
              <a:t>isoquanta</a:t>
            </a:r>
            <a:r>
              <a:rPr lang="pt-BR" sz="2600" dirty="0">
                <a:solidFill>
                  <a:schemeClr val="tx1"/>
                </a:solidFill>
              </a:rPr>
              <a:t> mais alta tangencia a </a:t>
            </a:r>
            <a:r>
              <a:rPr lang="pt-BR" sz="2600" dirty="0" err="1">
                <a:solidFill>
                  <a:schemeClr val="tx1"/>
                </a:solidFill>
              </a:rPr>
              <a:t>isocusto</a:t>
            </a:r>
            <a:r>
              <a:rPr lang="pt-BR" sz="2600" dirty="0">
                <a:solidFill>
                  <a:schemeClr val="tx1"/>
                </a:solidFill>
              </a:rPr>
              <a:t>. A inclinação da </a:t>
            </a:r>
            <a:r>
              <a:rPr lang="pt-BR" sz="2600" dirty="0" err="1">
                <a:solidFill>
                  <a:schemeClr val="tx1"/>
                </a:solidFill>
              </a:rPr>
              <a:t>isocusto</a:t>
            </a:r>
            <a:r>
              <a:rPr lang="pt-BR" sz="2600" dirty="0">
                <a:solidFill>
                  <a:schemeClr val="tx1"/>
                </a:solidFill>
              </a:rPr>
              <a:t>, nesse ponto de tangência, será igual</a:t>
            </a:r>
          </a:p>
          <a:p>
            <a:pPr marL="514350" indent="-514350" algn="just">
              <a:buClr>
                <a:schemeClr val="tx1"/>
              </a:buClr>
              <a:buSzPct val="100000"/>
              <a:buFont typeface="+mj-lt"/>
              <a:buAutoNum type="alphaLcParenR"/>
            </a:pPr>
            <a:r>
              <a:rPr lang="pt-BR" sz="2600" dirty="0">
                <a:solidFill>
                  <a:schemeClr val="tx1"/>
                </a:solidFill>
              </a:rPr>
              <a:t> à taxa marginal de substituição técnica.</a:t>
            </a:r>
          </a:p>
          <a:p>
            <a:pPr marL="514350" indent="-514350" algn="just">
              <a:buClr>
                <a:schemeClr val="tx1"/>
              </a:buClr>
              <a:buSzPct val="100000"/>
              <a:buFont typeface="+mj-lt"/>
              <a:buAutoNum type="alphaLcParenR"/>
            </a:pPr>
            <a:r>
              <a:rPr lang="pt-BR" sz="2600" dirty="0">
                <a:solidFill>
                  <a:schemeClr val="tx1"/>
                </a:solidFill>
              </a:rPr>
              <a:t> aos rendimentos crescentes de escala.</a:t>
            </a:r>
          </a:p>
          <a:p>
            <a:pPr marL="514350" indent="-514350" algn="just">
              <a:buClr>
                <a:schemeClr val="tx1"/>
              </a:buClr>
              <a:buSzPct val="100000"/>
              <a:buFont typeface="+mj-lt"/>
              <a:buAutoNum type="alphaLcParenR"/>
            </a:pPr>
            <a:r>
              <a:rPr lang="pt-BR" sz="2600" dirty="0">
                <a:solidFill>
                  <a:schemeClr val="tx1"/>
                </a:solidFill>
              </a:rPr>
              <a:t> ao custo de oportunidade.</a:t>
            </a:r>
          </a:p>
          <a:p>
            <a:pPr marL="514350" indent="-514350" algn="just">
              <a:buClr>
                <a:schemeClr val="tx1"/>
              </a:buClr>
              <a:buSzPct val="100000"/>
              <a:buFont typeface="+mj-lt"/>
              <a:buAutoNum type="alphaLcParenR"/>
            </a:pPr>
            <a:r>
              <a:rPr lang="pt-BR" sz="2600" dirty="0">
                <a:solidFill>
                  <a:schemeClr val="tx1"/>
                </a:solidFill>
              </a:rPr>
              <a:t> à CPP dinâmica.</a:t>
            </a:r>
          </a:p>
          <a:p>
            <a:pPr marL="514350" indent="-514350" algn="just">
              <a:buClr>
                <a:schemeClr val="tx1"/>
              </a:buClr>
              <a:buSzPct val="100000"/>
              <a:buFont typeface="+mj-lt"/>
              <a:buAutoNum type="alphaLcParenR"/>
            </a:pPr>
            <a:r>
              <a:rPr lang="pt-BR" sz="2600" dirty="0">
                <a:solidFill>
                  <a:schemeClr val="tx1"/>
                </a:solidFill>
              </a:rPr>
              <a:t> à restrição orçamentária.</a:t>
            </a:r>
          </a:p>
          <a:p>
            <a:pPr algn="just">
              <a:buClr>
                <a:schemeClr val="tx1"/>
              </a:buClr>
              <a:buFont typeface="Wingdings" panose="05000000000000000000" pitchFamily="2" charset="2"/>
              <a:buChar char="§"/>
            </a:pPr>
            <a:endParaRPr lang="pt-BR" sz="2600" dirty="0">
              <a:solidFill>
                <a:schemeClr val="tx1"/>
              </a:solidFill>
            </a:endParaRPr>
          </a:p>
        </p:txBody>
      </p:sp>
    </p:spTree>
    <p:extLst>
      <p:ext uri="{BB962C8B-B14F-4D97-AF65-F5344CB8AC3E}">
        <p14:creationId xmlns:p14="http://schemas.microsoft.com/office/powerpoint/2010/main" val="24804410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Line 10">
            <a:extLst>
              <a:ext uri="{FF2B5EF4-FFF2-40B4-BE49-F238E27FC236}">
                <a16:creationId xmlns:a16="http://schemas.microsoft.com/office/drawing/2014/main" id="{9D38FF92-0A4D-40F7-BF3A-0B5EA61E1B04}"/>
              </a:ext>
            </a:extLst>
          </p:cNvPr>
          <p:cNvSpPr>
            <a:spLocks noChangeShapeType="1"/>
          </p:cNvSpPr>
          <p:nvPr/>
        </p:nvSpPr>
        <p:spPr bwMode="auto">
          <a:xfrm>
            <a:off x="1277227" y="1000444"/>
            <a:ext cx="0" cy="4237037"/>
          </a:xfrm>
          <a:prstGeom prst="line">
            <a:avLst/>
          </a:prstGeom>
          <a:noFill/>
          <a:ln w="57150">
            <a:solidFill>
              <a:schemeClr val="tx1"/>
            </a:solidFill>
            <a:round/>
            <a:headEnd type="arrow" w="med" len="med"/>
            <a:tailEnd/>
          </a:ln>
        </p:spPr>
        <p:txBody>
          <a:bodyPr/>
          <a:lstStyle/>
          <a:p>
            <a:endParaRPr lang="pt-BR"/>
          </a:p>
        </p:txBody>
      </p:sp>
      <p:sp>
        <p:nvSpPr>
          <p:cNvPr id="5" name="Line 11">
            <a:extLst>
              <a:ext uri="{FF2B5EF4-FFF2-40B4-BE49-F238E27FC236}">
                <a16:creationId xmlns:a16="http://schemas.microsoft.com/office/drawing/2014/main" id="{5E488B11-09F2-4C19-8E94-38D10FD947B3}"/>
              </a:ext>
            </a:extLst>
          </p:cNvPr>
          <p:cNvSpPr>
            <a:spLocks noChangeShapeType="1"/>
          </p:cNvSpPr>
          <p:nvPr/>
        </p:nvSpPr>
        <p:spPr bwMode="auto">
          <a:xfrm>
            <a:off x="1258177" y="5250181"/>
            <a:ext cx="4425950" cy="0"/>
          </a:xfrm>
          <a:prstGeom prst="line">
            <a:avLst/>
          </a:prstGeom>
          <a:noFill/>
          <a:ln w="57150">
            <a:solidFill>
              <a:schemeClr val="tx1"/>
            </a:solidFill>
            <a:round/>
            <a:headEnd/>
            <a:tailEnd type="arrow" w="med" len="med"/>
          </a:ln>
        </p:spPr>
        <p:txBody>
          <a:bodyPr/>
          <a:lstStyle/>
          <a:p>
            <a:endParaRPr lang="pt-BR"/>
          </a:p>
        </p:txBody>
      </p:sp>
      <p:sp>
        <p:nvSpPr>
          <p:cNvPr id="6" name="Rectangle 12">
            <a:extLst>
              <a:ext uri="{FF2B5EF4-FFF2-40B4-BE49-F238E27FC236}">
                <a16:creationId xmlns:a16="http://schemas.microsoft.com/office/drawing/2014/main" id="{7987C69A-E79C-4AEA-B8FF-E04D236F377C}"/>
              </a:ext>
            </a:extLst>
          </p:cNvPr>
          <p:cNvSpPr>
            <a:spLocks noChangeArrowheads="1"/>
          </p:cNvSpPr>
          <p:nvPr/>
        </p:nvSpPr>
        <p:spPr bwMode="auto">
          <a:xfrm>
            <a:off x="5575860" y="5299225"/>
            <a:ext cx="355868" cy="428322"/>
          </a:xfrm>
          <a:prstGeom prst="rect">
            <a:avLst/>
          </a:prstGeom>
          <a:noFill/>
          <a:ln w="12700">
            <a:noFill/>
            <a:miter lim="800000"/>
            <a:headEnd/>
            <a:tailEnd/>
          </a:ln>
        </p:spPr>
        <p:txBody>
          <a:bodyPr wrap="none" lIns="90488" tIns="44450" rIns="90488" bIns="44450">
            <a:spAutoFit/>
          </a:bodyPr>
          <a:lstStyle/>
          <a:p>
            <a:r>
              <a:rPr lang="en-US" sz="2200" b="1" dirty="0">
                <a:latin typeface="Arial" charset="0"/>
              </a:rPr>
              <a:t>L</a:t>
            </a:r>
          </a:p>
        </p:txBody>
      </p:sp>
      <p:sp>
        <p:nvSpPr>
          <p:cNvPr id="7" name="Rectangle 13">
            <a:extLst>
              <a:ext uri="{FF2B5EF4-FFF2-40B4-BE49-F238E27FC236}">
                <a16:creationId xmlns:a16="http://schemas.microsoft.com/office/drawing/2014/main" id="{7BB61351-254A-48B4-84A4-FDC4A572A50A}"/>
              </a:ext>
            </a:extLst>
          </p:cNvPr>
          <p:cNvSpPr>
            <a:spLocks noChangeArrowheads="1"/>
          </p:cNvSpPr>
          <p:nvPr/>
        </p:nvSpPr>
        <p:spPr bwMode="auto">
          <a:xfrm>
            <a:off x="323562" y="638494"/>
            <a:ext cx="769515" cy="459100"/>
          </a:xfrm>
          <a:prstGeom prst="rect">
            <a:avLst/>
          </a:prstGeom>
          <a:noFill/>
          <a:ln w="12700">
            <a:noFill/>
            <a:miter lim="800000"/>
            <a:headEnd/>
            <a:tailEnd/>
          </a:ln>
        </p:spPr>
        <p:txBody>
          <a:bodyPr wrap="square" lIns="90488" tIns="44450" rIns="90488" bIns="44450">
            <a:spAutoFit/>
          </a:bodyPr>
          <a:lstStyle/>
          <a:p>
            <a:pPr algn="r"/>
            <a:r>
              <a:rPr lang="en-US" b="1" dirty="0">
                <a:latin typeface="Arial" charset="0"/>
              </a:rPr>
              <a:t>K</a:t>
            </a:r>
          </a:p>
        </p:txBody>
      </p:sp>
      <p:grpSp>
        <p:nvGrpSpPr>
          <p:cNvPr id="9" name="Group 15">
            <a:extLst>
              <a:ext uri="{FF2B5EF4-FFF2-40B4-BE49-F238E27FC236}">
                <a16:creationId xmlns:a16="http://schemas.microsoft.com/office/drawing/2014/main" id="{9F52060E-2559-4DBA-9EAA-7830B95C5A94}"/>
              </a:ext>
            </a:extLst>
          </p:cNvPr>
          <p:cNvGrpSpPr>
            <a:grpSpLocks/>
          </p:cNvGrpSpPr>
          <p:nvPr/>
        </p:nvGrpSpPr>
        <p:grpSpPr bwMode="auto">
          <a:xfrm>
            <a:off x="1947152" y="1497330"/>
            <a:ext cx="3546475" cy="3173413"/>
            <a:chOff x="1838" y="1404"/>
            <a:chExt cx="2234" cy="1999"/>
          </a:xfrm>
        </p:grpSpPr>
        <p:sp>
          <p:nvSpPr>
            <p:cNvPr id="10" name="Rectangle 16">
              <a:extLst>
                <a:ext uri="{FF2B5EF4-FFF2-40B4-BE49-F238E27FC236}">
                  <a16:creationId xmlns:a16="http://schemas.microsoft.com/office/drawing/2014/main" id="{4C9F984B-B1A6-44F8-AF5C-1047D8B5D883}"/>
                </a:ext>
              </a:extLst>
            </p:cNvPr>
            <p:cNvSpPr>
              <a:spLocks noChangeArrowheads="1"/>
            </p:cNvSpPr>
            <p:nvPr/>
          </p:nvSpPr>
          <p:spPr bwMode="auto">
            <a:xfrm>
              <a:off x="3793" y="3174"/>
              <a:ext cx="279" cy="229"/>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Q</a:t>
              </a:r>
              <a:r>
                <a:rPr lang="en-US" sz="1800" b="1" i="1" baseline="-25000" dirty="0">
                  <a:latin typeface="Arial" charset="0"/>
                </a:rPr>
                <a:t>1</a:t>
              </a:r>
            </a:p>
          </p:txBody>
        </p:sp>
        <p:sp>
          <p:nvSpPr>
            <p:cNvPr id="11" name="Freeform 17">
              <a:extLst>
                <a:ext uri="{FF2B5EF4-FFF2-40B4-BE49-F238E27FC236}">
                  <a16:creationId xmlns:a16="http://schemas.microsoft.com/office/drawing/2014/main" id="{272A03FE-F631-4AA1-847F-5956A4256974}"/>
                </a:ext>
              </a:extLst>
            </p:cNvPr>
            <p:cNvSpPr>
              <a:spLocks/>
            </p:cNvSpPr>
            <p:nvPr/>
          </p:nvSpPr>
          <p:spPr bwMode="auto">
            <a:xfrm>
              <a:off x="1838" y="1404"/>
              <a:ext cx="1957" cy="1886"/>
            </a:xfrm>
            <a:custGeom>
              <a:avLst/>
              <a:gdLst>
                <a:gd name="T0" fmla="*/ 0 w 1957"/>
                <a:gd name="T1" fmla="*/ 0 h 1886"/>
                <a:gd name="T2" fmla="*/ 71 w 1957"/>
                <a:gd name="T3" fmla="*/ 340 h 1886"/>
                <a:gd name="T4" fmla="*/ 237 w 1957"/>
                <a:gd name="T5" fmla="*/ 837 h 1886"/>
                <a:gd name="T6" fmla="*/ 695 w 1957"/>
                <a:gd name="T7" fmla="*/ 1444 h 1886"/>
                <a:gd name="T8" fmla="*/ 1176 w 1957"/>
                <a:gd name="T9" fmla="*/ 1713 h 1886"/>
                <a:gd name="T10" fmla="*/ 1586 w 1957"/>
                <a:gd name="T11" fmla="*/ 1815 h 1886"/>
                <a:gd name="T12" fmla="*/ 1957 w 1957"/>
                <a:gd name="T13" fmla="*/ 1886 h 1886"/>
                <a:gd name="T14" fmla="*/ 0 60000 65536"/>
                <a:gd name="T15" fmla="*/ 0 60000 65536"/>
                <a:gd name="T16" fmla="*/ 0 60000 65536"/>
                <a:gd name="T17" fmla="*/ 0 60000 65536"/>
                <a:gd name="T18" fmla="*/ 0 60000 65536"/>
                <a:gd name="T19" fmla="*/ 0 60000 65536"/>
                <a:gd name="T20" fmla="*/ 0 60000 65536"/>
                <a:gd name="T21" fmla="*/ 0 w 1957"/>
                <a:gd name="T22" fmla="*/ 0 h 1886"/>
                <a:gd name="T23" fmla="*/ 1957 w 1957"/>
                <a:gd name="T24" fmla="*/ 1886 h 188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957" h="1886">
                  <a:moveTo>
                    <a:pt x="0" y="0"/>
                  </a:moveTo>
                  <a:cubicBezTo>
                    <a:pt x="13" y="56"/>
                    <a:pt x="32" y="201"/>
                    <a:pt x="71" y="340"/>
                  </a:cubicBezTo>
                  <a:cubicBezTo>
                    <a:pt x="110" y="479"/>
                    <a:pt x="133" y="653"/>
                    <a:pt x="237" y="837"/>
                  </a:cubicBezTo>
                  <a:cubicBezTo>
                    <a:pt x="341" y="1021"/>
                    <a:pt x="538" y="1298"/>
                    <a:pt x="695" y="1444"/>
                  </a:cubicBezTo>
                  <a:cubicBezTo>
                    <a:pt x="852" y="1590"/>
                    <a:pt x="1028" y="1651"/>
                    <a:pt x="1176" y="1713"/>
                  </a:cubicBezTo>
                  <a:cubicBezTo>
                    <a:pt x="1324" y="1775"/>
                    <a:pt x="1456" y="1786"/>
                    <a:pt x="1586" y="1815"/>
                  </a:cubicBezTo>
                  <a:cubicBezTo>
                    <a:pt x="1716" y="1844"/>
                    <a:pt x="1880" y="1871"/>
                    <a:pt x="1957" y="1886"/>
                  </a:cubicBezTo>
                </a:path>
              </a:pathLst>
            </a:custGeom>
            <a:noFill/>
            <a:ln w="57150" cap="flat" cmpd="sng">
              <a:solidFill>
                <a:schemeClr val="accent1">
                  <a:lumMod val="50000"/>
                </a:schemeClr>
              </a:solidFill>
              <a:prstDash val="solid"/>
              <a:round/>
              <a:headEnd type="none" w="med" len="med"/>
              <a:tailEnd type="none" w="med" len="med"/>
            </a:ln>
          </p:spPr>
          <p:txBody>
            <a:bodyPr wrap="none">
              <a:spAutoFit/>
            </a:bodyPr>
            <a:lstStyle/>
            <a:p>
              <a:endParaRPr lang="pt-BR"/>
            </a:p>
          </p:txBody>
        </p:sp>
      </p:grpSp>
      <p:grpSp>
        <p:nvGrpSpPr>
          <p:cNvPr id="13" name="Group 19">
            <a:extLst>
              <a:ext uri="{FF2B5EF4-FFF2-40B4-BE49-F238E27FC236}">
                <a16:creationId xmlns:a16="http://schemas.microsoft.com/office/drawing/2014/main" id="{D2C4FC62-62AB-413A-BCD3-342782D6CF8E}"/>
              </a:ext>
            </a:extLst>
          </p:cNvPr>
          <p:cNvGrpSpPr>
            <a:grpSpLocks/>
          </p:cNvGrpSpPr>
          <p:nvPr/>
        </p:nvGrpSpPr>
        <p:grpSpPr bwMode="auto">
          <a:xfrm>
            <a:off x="1267702" y="1202056"/>
            <a:ext cx="4518025" cy="4060825"/>
            <a:chOff x="1410" y="1218"/>
            <a:chExt cx="2846" cy="2558"/>
          </a:xfrm>
        </p:grpSpPr>
        <p:sp>
          <p:nvSpPr>
            <p:cNvPr id="15" name="Line 21">
              <a:extLst>
                <a:ext uri="{FF2B5EF4-FFF2-40B4-BE49-F238E27FC236}">
                  <a16:creationId xmlns:a16="http://schemas.microsoft.com/office/drawing/2014/main" id="{7ABE6F49-7A19-488C-96F9-D44EAE284C81}"/>
                </a:ext>
              </a:extLst>
            </p:cNvPr>
            <p:cNvSpPr>
              <a:spLocks noChangeShapeType="1"/>
            </p:cNvSpPr>
            <p:nvPr/>
          </p:nvSpPr>
          <p:spPr bwMode="auto">
            <a:xfrm>
              <a:off x="1418" y="1746"/>
              <a:ext cx="2022" cy="2022"/>
            </a:xfrm>
            <a:prstGeom prst="line">
              <a:avLst/>
            </a:prstGeom>
            <a:noFill/>
            <a:ln w="50800">
              <a:solidFill>
                <a:srgbClr val="0033CC"/>
              </a:solidFill>
              <a:round/>
              <a:headEnd/>
              <a:tailEnd/>
            </a:ln>
          </p:spPr>
          <p:txBody>
            <a:bodyPr/>
            <a:lstStyle/>
            <a:p>
              <a:endParaRPr lang="pt-BR"/>
            </a:p>
          </p:txBody>
        </p:sp>
        <p:sp>
          <p:nvSpPr>
            <p:cNvPr id="16" name="Line 22">
              <a:extLst>
                <a:ext uri="{FF2B5EF4-FFF2-40B4-BE49-F238E27FC236}">
                  <a16:creationId xmlns:a16="http://schemas.microsoft.com/office/drawing/2014/main" id="{DD8AAD7D-2771-4A6E-8634-2ACC73BFFFDB}"/>
                </a:ext>
              </a:extLst>
            </p:cNvPr>
            <p:cNvSpPr>
              <a:spLocks noChangeShapeType="1"/>
            </p:cNvSpPr>
            <p:nvPr/>
          </p:nvSpPr>
          <p:spPr bwMode="auto">
            <a:xfrm>
              <a:off x="1410" y="1218"/>
              <a:ext cx="2558" cy="2558"/>
            </a:xfrm>
            <a:prstGeom prst="line">
              <a:avLst/>
            </a:prstGeom>
            <a:noFill/>
            <a:ln w="50800">
              <a:solidFill>
                <a:srgbClr val="0033CC"/>
              </a:solidFill>
              <a:round/>
              <a:headEnd/>
              <a:tailEnd/>
            </a:ln>
          </p:spPr>
          <p:txBody>
            <a:bodyPr/>
            <a:lstStyle/>
            <a:p>
              <a:endParaRPr lang="pt-BR"/>
            </a:p>
          </p:txBody>
        </p:sp>
        <p:sp>
          <p:nvSpPr>
            <p:cNvPr id="18" name="Rectangle 24">
              <a:extLst>
                <a:ext uri="{FF2B5EF4-FFF2-40B4-BE49-F238E27FC236}">
                  <a16:creationId xmlns:a16="http://schemas.microsoft.com/office/drawing/2014/main" id="{911301CF-EC17-497E-831D-EF5451A94659}"/>
                </a:ext>
              </a:extLst>
            </p:cNvPr>
            <p:cNvSpPr>
              <a:spLocks noChangeArrowheads="1"/>
            </p:cNvSpPr>
            <p:nvPr/>
          </p:nvSpPr>
          <p:spPr bwMode="auto">
            <a:xfrm>
              <a:off x="3361" y="3507"/>
              <a:ext cx="271"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C</a:t>
              </a:r>
              <a:r>
                <a:rPr lang="en-US" sz="1800" b="1" i="1" baseline="-25000">
                  <a:latin typeface="Arial" charset="0"/>
                </a:rPr>
                <a:t>1</a:t>
              </a:r>
            </a:p>
          </p:txBody>
        </p:sp>
        <p:sp>
          <p:nvSpPr>
            <p:cNvPr id="19" name="Rectangle 25">
              <a:extLst>
                <a:ext uri="{FF2B5EF4-FFF2-40B4-BE49-F238E27FC236}">
                  <a16:creationId xmlns:a16="http://schemas.microsoft.com/office/drawing/2014/main" id="{08815ED4-3291-4278-95FA-574DCF2CFC41}"/>
                </a:ext>
              </a:extLst>
            </p:cNvPr>
            <p:cNvSpPr>
              <a:spLocks noChangeArrowheads="1"/>
            </p:cNvSpPr>
            <p:nvPr/>
          </p:nvSpPr>
          <p:spPr bwMode="auto">
            <a:xfrm>
              <a:off x="3985" y="3507"/>
              <a:ext cx="271"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C</a:t>
              </a:r>
              <a:r>
                <a:rPr lang="en-US" sz="1800" b="1" i="1" baseline="-25000">
                  <a:latin typeface="Arial" charset="0"/>
                </a:rPr>
                <a:t>2</a:t>
              </a:r>
            </a:p>
          </p:txBody>
        </p:sp>
      </p:grpSp>
      <p:grpSp>
        <p:nvGrpSpPr>
          <p:cNvPr id="21" name="Group 27">
            <a:extLst>
              <a:ext uri="{FF2B5EF4-FFF2-40B4-BE49-F238E27FC236}">
                <a16:creationId xmlns:a16="http://schemas.microsoft.com/office/drawing/2014/main" id="{CA08599B-7E4B-4E1A-AA42-8BD78C1E4465}"/>
              </a:ext>
            </a:extLst>
          </p:cNvPr>
          <p:cNvGrpSpPr>
            <a:grpSpLocks/>
          </p:cNvGrpSpPr>
          <p:nvPr/>
        </p:nvGrpSpPr>
        <p:grpSpPr bwMode="auto">
          <a:xfrm>
            <a:off x="783515" y="1784669"/>
            <a:ext cx="3833812" cy="3770312"/>
            <a:chOff x="1105" y="1585"/>
            <a:chExt cx="2415" cy="2375"/>
          </a:xfrm>
        </p:grpSpPr>
        <p:sp>
          <p:nvSpPr>
            <p:cNvPr id="22" name="Rectangle 28">
              <a:extLst>
                <a:ext uri="{FF2B5EF4-FFF2-40B4-BE49-F238E27FC236}">
                  <a16:creationId xmlns:a16="http://schemas.microsoft.com/office/drawing/2014/main" id="{3A68098B-160F-4F38-B30F-8C0998B8ECA3}"/>
                </a:ext>
              </a:extLst>
            </p:cNvPr>
            <p:cNvSpPr>
              <a:spLocks noChangeArrowheads="1"/>
            </p:cNvSpPr>
            <p:nvPr/>
          </p:nvSpPr>
          <p:spPr bwMode="auto">
            <a:xfrm>
              <a:off x="2518" y="2608"/>
              <a:ext cx="218" cy="229"/>
            </a:xfrm>
            <a:prstGeom prst="rect">
              <a:avLst/>
            </a:prstGeom>
            <a:noFill/>
            <a:ln w="12700">
              <a:noFill/>
              <a:miter lim="800000"/>
              <a:headEnd/>
              <a:tailEnd/>
            </a:ln>
          </p:spPr>
          <p:txBody>
            <a:bodyPr wrap="none" lIns="90488" tIns="44450" rIns="90488" bIns="44450">
              <a:spAutoFit/>
            </a:bodyPr>
            <a:lstStyle/>
            <a:p>
              <a:r>
                <a:rPr lang="en-US" sz="1800" b="1" i="1" dirty="0">
                  <a:latin typeface="Arial" charset="0"/>
                </a:rPr>
                <a:t>A</a:t>
              </a:r>
            </a:p>
          </p:txBody>
        </p:sp>
        <p:sp>
          <p:nvSpPr>
            <p:cNvPr id="23" name="Line 29">
              <a:extLst>
                <a:ext uri="{FF2B5EF4-FFF2-40B4-BE49-F238E27FC236}">
                  <a16:creationId xmlns:a16="http://schemas.microsoft.com/office/drawing/2014/main" id="{CDF6FDFC-7C04-4234-A2BD-33A62440B85E}"/>
                </a:ext>
              </a:extLst>
            </p:cNvPr>
            <p:cNvSpPr>
              <a:spLocks noChangeShapeType="1"/>
            </p:cNvSpPr>
            <p:nvPr/>
          </p:nvSpPr>
          <p:spPr bwMode="auto">
            <a:xfrm flipH="1">
              <a:off x="1386" y="2832"/>
              <a:ext cx="1166" cy="0"/>
            </a:xfrm>
            <a:prstGeom prst="line">
              <a:avLst/>
            </a:prstGeom>
            <a:noFill/>
            <a:ln w="25400">
              <a:solidFill>
                <a:schemeClr val="tx1"/>
              </a:solidFill>
              <a:prstDash val="dash"/>
              <a:round/>
              <a:headEnd/>
              <a:tailEnd/>
            </a:ln>
          </p:spPr>
          <p:txBody>
            <a:bodyPr/>
            <a:lstStyle/>
            <a:p>
              <a:endParaRPr lang="pt-BR"/>
            </a:p>
          </p:txBody>
        </p:sp>
        <p:sp>
          <p:nvSpPr>
            <p:cNvPr id="24" name="Line 30">
              <a:extLst>
                <a:ext uri="{FF2B5EF4-FFF2-40B4-BE49-F238E27FC236}">
                  <a16:creationId xmlns:a16="http://schemas.microsoft.com/office/drawing/2014/main" id="{DBFE298C-8D51-48E3-86FE-C3BBE9824CAC}"/>
                </a:ext>
              </a:extLst>
            </p:cNvPr>
            <p:cNvSpPr>
              <a:spLocks noChangeShapeType="1"/>
            </p:cNvSpPr>
            <p:nvPr/>
          </p:nvSpPr>
          <p:spPr bwMode="auto">
            <a:xfrm flipH="1">
              <a:off x="1386" y="3216"/>
              <a:ext cx="1982" cy="0"/>
            </a:xfrm>
            <a:prstGeom prst="line">
              <a:avLst/>
            </a:prstGeom>
            <a:noFill/>
            <a:ln w="25400">
              <a:solidFill>
                <a:schemeClr val="tx1"/>
              </a:solidFill>
              <a:prstDash val="dash"/>
              <a:round/>
              <a:headEnd/>
              <a:tailEnd/>
            </a:ln>
          </p:spPr>
          <p:txBody>
            <a:bodyPr/>
            <a:lstStyle/>
            <a:p>
              <a:endParaRPr lang="pt-BR"/>
            </a:p>
          </p:txBody>
        </p:sp>
        <p:sp>
          <p:nvSpPr>
            <p:cNvPr id="25" name="Rectangle 31">
              <a:extLst>
                <a:ext uri="{FF2B5EF4-FFF2-40B4-BE49-F238E27FC236}">
                  <a16:creationId xmlns:a16="http://schemas.microsoft.com/office/drawing/2014/main" id="{5C5D1F3A-B8FD-4310-A502-A2DB3AB138F2}"/>
                </a:ext>
              </a:extLst>
            </p:cNvPr>
            <p:cNvSpPr>
              <a:spLocks noChangeArrowheads="1"/>
            </p:cNvSpPr>
            <p:nvPr/>
          </p:nvSpPr>
          <p:spPr bwMode="auto">
            <a:xfrm>
              <a:off x="1105" y="2689"/>
              <a:ext cx="274" cy="231"/>
            </a:xfrm>
            <a:prstGeom prst="rect">
              <a:avLst/>
            </a:prstGeom>
            <a:noFill/>
            <a:ln w="12700">
              <a:noFill/>
              <a:miter lim="800000"/>
              <a:headEnd/>
              <a:tailEnd/>
            </a:ln>
          </p:spPr>
          <p:txBody>
            <a:bodyPr wrap="none" lIns="90488" tIns="44450" rIns="90488" bIns="44450">
              <a:spAutoFit/>
            </a:bodyPr>
            <a:lstStyle/>
            <a:p>
              <a:r>
                <a:rPr lang="en-US" sz="1800" b="1" i="1" dirty="0">
                  <a:solidFill>
                    <a:schemeClr val="accent1">
                      <a:lumMod val="50000"/>
                    </a:schemeClr>
                  </a:solidFill>
                  <a:latin typeface="Arial" charset="0"/>
                </a:rPr>
                <a:t>K</a:t>
              </a:r>
              <a:r>
                <a:rPr lang="en-US" sz="1800" b="1" i="1" baseline="-25000" dirty="0">
                  <a:solidFill>
                    <a:schemeClr val="accent1">
                      <a:lumMod val="50000"/>
                    </a:schemeClr>
                  </a:solidFill>
                  <a:latin typeface="Arial" charset="0"/>
                </a:rPr>
                <a:t>1</a:t>
              </a:r>
            </a:p>
          </p:txBody>
        </p:sp>
        <p:sp>
          <p:nvSpPr>
            <p:cNvPr id="26" name="Line 32">
              <a:extLst>
                <a:ext uri="{FF2B5EF4-FFF2-40B4-BE49-F238E27FC236}">
                  <a16:creationId xmlns:a16="http://schemas.microsoft.com/office/drawing/2014/main" id="{3101A859-7376-4341-B15D-4827722BF39B}"/>
                </a:ext>
              </a:extLst>
            </p:cNvPr>
            <p:cNvSpPr>
              <a:spLocks noChangeShapeType="1"/>
            </p:cNvSpPr>
            <p:nvPr/>
          </p:nvSpPr>
          <p:spPr bwMode="auto">
            <a:xfrm>
              <a:off x="2528" y="2842"/>
              <a:ext cx="0" cy="942"/>
            </a:xfrm>
            <a:prstGeom prst="line">
              <a:avLst/>
            </a:prstGeom>
            <a:noFill/>
            <a:ln w="25400">
              <a:solidFill>
                <a:schemeClr val="tx1"/>
              </a:solidFill>
              <a:prstDash val="dash"/>
              <a:round/>
              <a:headEnd/>
              <a:tailEnd/>
            </a:ln>
          </p:spPr>
          <p:txBody>
            <a:bodyPr/>
            <a:lstStyle/>
            <a:p>
              <a:endParaRPr lang="pt-BR"/>
            </a:p>
          </p:txBody>
        </p:sp>
        <p:sp>
          <p:nvSpPr>
            <p:cNvPr id="27" name="Rectangle 33">
              <a:extLst>
                <a:ext uri="{FF2B5EF4-FFF2-40B4-BE49-F238E27FC236}">
                  <a16:creationId xmlns:a16="http://schemas.microsoft.com/office/drawing/2014/main" id="{D1F012C4-3283-4213-A884-6A6742CD58E6}"/>
                </a:ext>
              </a:extLst>
            </p:cNvPr>
            <p:cNvSpPr>
              <a:spLocks noChangeArrowheads="1"/>
            </p:cNvSpPr>
            <p:nvPr/>
          </p:nvSpPr>
          <p:spPr bwMode="auto">
            <a:xfrm>
              <a:off x="2401" y="3729"/>
              <a:ext cx="257" cy="231"/>
            </a:xfrm>
            <a:prstGeom prst="rect">
              <a:avLst/>
            </a:prstGeom>
            <a:noFill/>
            <a:ln w="12700">
              <a:noFill/>
              <a:miter lim="800000"/>
              <a:headEnd/>
              <a:tailEnd/>
            </a:ln>
          </p:spPr>
          <p:txBody>
            <a:bodyPr wrap="none" lIns="90488" tIns="44450" rIns="90488" bIns="44450">
              <a:spAutoFit/>
            </a:bodyPr>
            <a:lstStyle/>
            <a:p>
              <a:r>
                <a:rPr lang="en-US" sz="1800" b="1" i="1" dirty="0">
                  <a:solidFill>
                    <a:schemeClr val="accent1">
                      <a:lumMod val="50000"/>
                    </a:schemeClr>
                  </a:solidFill>
                  <a:latin typeface="Arial" charset="0"/>
                </a:rPr>
                <a:t>L</a:t>
              </a:r>
              <a:r>
                <a:rPr lang="en-US" sz="1800" b="1" i="1" baseline="-25000" dirty="0">
                  <a:solidFill>
                    <a:schemeClr val="accent1">
                      <a:lumMod val="50000"/>
                    </a:schemeClr>
                  </a:solidFill>
                  <a:latin typeface="Arial" charset="0"/>
                </a:rPr>
                <a:t>1</a:t>
              </a:r>
            </a:p>
          </p:txBody>
        </p:sp>
        <p:sp>
          <p:nvSpPr>
            <p:cNvPr id="28" name="Oval 34">
              <a:extLst>
                <a:ext uri="{FF2B5EF4-FFF2-40B4-BE49-F238E27FC236}">
                  <a16:creationId xmlns:a16="http://schemas.microsoft.com/office/drawing/2014/main" id="{021DEBB2-3707-403A-814D-880BB65995C2}"/>
                </a:ext>
              </a:extLst>
            </p:cNvPr>
            <p:cNvSpPr>
              <a:spLocks noChangeArrowheads="1"/>
            </p:cNvSpPr>
            <p:nvPr/>
          </p:nvSpPr>
          <p:spPr bwMode="auto">
            <a:xfrm>
              <a:off x="2480" y="2784"/>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29" name="Rectangle 35">
              <a:extLst>
                <a:ext uri="{FF2B5EF4-FFF2-40B4-BE49-F238E27FC236}">
                  <a16:creationId xmlns:a16="http://schemas.microsoft.com/office/drawing/2014/main" id="{61DF762A-194F-4F28-8B36-DC2E09788D60}"/>
                </a:ext>
              </a:extLst>
            </p:cNvPr>
            <p:cNvSpPr>
              <a:spLocks noChangeArrowheads="1"/>
            </p:cNvSpPr>
            <p:nvPr/>
          </p:nvSpPr>
          <p:spPr bwMode="auto">
            <a:xfrm>
              <a:off x="1105" y="3121"/>
              <a:ext cx="271"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K</a:t>
              </a:r>
              <a:r>
                <a:rPr lang="en-US" sz="1800" b="1" i="1" baseline="-25000">
                  <a:latin typeface="Arial" charset="0"/>
                </a:rPr>
                <a:t>3</a:t>
              </a:r>
            </a:p>
          </p:txBody>
        </p:sp>
        <p:sp>
          <p:nvSpPr>
            <p:cNvPr id="30" name="Line 36">
              <a:extLst>
                <a:ext uri="{FF2B5EF4-FFF2-40B4-BE49-F238E27FC236}">
                  <a16:creationId xmlns:a16="http://schemas.microsoft.com/office/drawing/2014/main" id="{45C1B670-325B-4BCB-ABA1-D726CF8D8605}"/>
                </a:ext>
              </a:extLst>
            </p:cNvPr>
            <p:cNvSpPr>
              <a:spLocks noChangeShapeType="1"/>
            </p:cNvSpPr>
            <p:nvPr/>
          </p:nvSpPr>
          <p:spPr bwMode="auto">
            <a:xfrm>
              <a:off x="3408" y="3178"/>
              <a:ext cx="0" cy="606"/>
            </a:xfrm>
            <a:prstGeom prst="line">
              <a:avLst/>
            </a:prstGeom>
            <a:noFill/>
            <a:ln w="25400">
              <a:solidFill>
                <a:schemeClr val="tx1"/>
              </a:solidFill>
              <a:prstDash val="dash"/>
              <a:round/>
              <a:headEnd/>
              <a:tailEnd/>
            </a:ln>
          </p:spPr>
          <p:txBody>
            <a:bodyPr/>
            <a:lstStyle/>
            <a:p>
              <a:endParaRPr lang="pt-BR"/>
            </a:p>
          </p:txBody>
        </p:sp>
        <p:sp>
          <p:nvSpPr>
            <p:cNvPr id="31" name="Rectangle 37">
              <a:extLst>
                <a:ext uri="{FF2B5EF4-FFF2-40B4-BE49-F238E27FC236}">
                  <a16:creationId xmlns:a16="http://schemas.microsoft.com/office/drawing/2014/main" id="{548B91FA-8A17-4184-BB9B-512F95DAA2F7}"/>
                </a:ext>
              </a:extLst>
            </p:cNvPr>
            <p:cNvSpPr>
              <a:spLocks noChangeArrowheads="1"/>
            </p:cNvSpPr>
            <p:nvPr/>
          </p:nvSpPr>
          <p:spPr bwMode="auto">
            <a:xfrm>
              <a:off x="3265" y="3729"/>
              <a:ext cx="255"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L</a:t>
              </a:r>
              <a:r>
                <a:rPr lang="en-US" sz="1800" b="1" i="1" baseline="-25000">
                  <a:latin typeface="Arial" charset="0"/>
                </a:rPr>
                <a:t>3</a:t>
              </a:r>
            </a:p>
          </p:txBody>
        </p:sp>
        <p:sp>
          <p:nvSpPr>
            <p:cNvPr id="32" name="Line 38">
              <a:extLst>
                <a:ext uri="{FF2B5EF4-FFF2-40B4-BE49-F238E27FC236}">
                  <a16:creationId xmlns:a16="http://schemas.microsoft.com/office/drawing/2014/main" id="{1803D39E-B53F-4402-AB4C-3AD362107938}"/>
                </a:ext>
              </a:extLst>
            </p:cNvPr>
            <p:cNvSpPr>
              <a:spLocks noChangeShapeType="1"/>
            </p:cNvSpPr>
            <p:nvPr/>
          </p:nvSpPr>
          <p:spPr bwMode="auto">
            <a:xfrm flipH="1">
              <a:off x="1386" y="1728"/>
              <a:ext cx="528" cy="0"/>
            </a:xfrm>
            <a:prstGeom prst="line">
              <a:avLst/>
            </a:prstGeom>
            <a:noFill/>
            <a:ln w="25400">
              <a:solidFill>
                <a:schemeClr val="tx1"/>
              </a:solidFill>
              <a:prstDash val="dash"/>
              <a:round/>
              <a:headEnd/>
              <a:tailEnd/>
            </a:ln>
          </p:spPr>
          <p:txBody>
            <a:bodyPr/>
            <a:lstStyle/>
            <a:p>
              <a:endParaRPr lang="pt-BR"/>
            </a:p>
          </p:txBody>
        </p:sp>
        <p:sp>
          <p:nvSpPr>
            <p:cNvPr id="33" name="Line 39">
              <a:extLst>
                <a:ext uri="{FF2B5EF4-FFF2-40B4-BE49-F238E27FC236}">
                  <a16:creationId xmlns:a16="http://schemas.microsoft.com/office/drawing/2014/main" id="{590DA38A-F2F6-4583-B311-A1A0298862C6}"/>
                </a:ext>
              </a:extLst>
            </p:cNvPr>
            <p:cNvSpPr>
              <a:spLocks noChangeShapeType="1"/>
            </p:cNvSpPr>
            <p:nvPr/>
          </p:nvSpPr>
          <p:spPr bwMode="auto">
            <a:xfrm>
              <a:off x="1928" y="1738"/>
              <a:ext cx="0" cy="2046"/>
            </a:xfrm>
            <a:prstGeom prst="line">
              <a:avLst/>
            </a:prstGeom>
            <a:noFill/>
            <a:ln w="25400">
              <a:solidFill>
                <a:schemeClr val="tx1"/>
              </a:solidFill>
              <a:prstDash val="dash"/>
              <a:round/>
              <a:headEnd/>
              <a:tailEnd/>
            </a:ln>
          </p:spPr>
          <p:txBody>
            <a:bodyPr/>
            <a:lstStyle/>
            <a:p>
              <a:endParaRPr lang="pt-BR"/>
            </a:p>
          </p:txBody>
        </p:sp>
        <p:sp>
          <p:nvSpPr>
            <p:cNvPr id="34" name="Oval 40">
              <a:extLst>
                <a:ext uri="{FF2B5EF4-FFF2-40B4-BE49-F238E27FC236}">
                  <a16:creationId xmlns:a16="http://schemas.microsoft.com/office/drawing/2014/main" id="{753330EC-2083-4373-A438-72285DD6BCB8}"/>
                </a:ext>
              </a:extLst>
            </p:cNvPr>
            <p:cNvSpPr>
              <a:spLocks noChangeArrowheads="1"/>
            </p:cNvSpPr>
            <p:nvPr/>
          </p:nvSpPr>
          <p:spPr bwMode="auto">
            <a:xfrm>
              <a:off x="1872" y="1680"/>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35" name="Oval 41">
              <a:extLst>
                <a:ext uri="{FF2B5EF4-FFF2-40B4-BE49-F238E27FC236}">
                  <a16:creationId xmlns:a16="http://schemas.microsoft.com/office/drawing/2014/main" id="{87532FE3-68F9-4B5B-901D-84C1723451EA}"/>
                </a:ext>
              </a:extLst>
            </p:cNvPr>
            <p:cNvSpPr>
              <a:spLocks noChangeArrowheads="1"/>
            </p:cNvSpPr>
            <p:nvPr/>
          </p:nvSpPr>
          <p:spPr bwMode="auto">
            <a:xfrm>
              <a:off x="3360" y="3168"/>
              <a:ext cx="96" cy="96"/>
            </a:xfrm>
            <a:prstGeom prst="ellipse">
              <a:avLst/>
            </a:prstGeom>
            <a:solidFill>
              <a:schemeClr val="tx1"/>
            </a:solidFill>
            <a:ln w="12700">
              <a:solidFill>
                <a:schemeClr val="tx1"/>
              </a:solidFill>
              <a:round/>
              <a:headEnd/>
              <a:tailEnd/>
            </a:ln>
          </p:spPr>
          <p:txBody>
            <a:bodyPr wrap="none" anchor="ctr"/>
            <a:lstStyle/>
            <a:p>
              <a:endParaRPr lang="pt-BR"/>
            </a:p>
          </p:txBody>
        </p:sp>
        <p:sp>
          <p:nvSpPr>
            <p:cNvPr id="36" name="Rectangle 42">
              <a:extLst>
                <a:ext uri="{FF2B5EF4-FFF2-40B4-BE49-F238E27FC236}">
                  <a16:creationId xmlns:a16="http://schemas.microsoft.com/office/drawing/2014/main" id="{A0D7819B-819D-4B1E-BDF3-15E666E38280}"/>
                </a:ext>
              </a:extLst>
            </p:cNvPr>
            <p:cNvSpPr>
              <a:spLocks noChangeArrowheads="1"/>
            </p:cNvSpPr>
            <p:nvPr/>
          </p:nvSpPr>
          <p:spPr bwMode="auto">
            <a:xfrm>
              <a:off x="1105" y="1585"/>
              <a:ext cx="271"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K</a:t>
              </a:r>
              <a:r>
                <a:rPr lang="en-US" sz="1800" b="1" i="1" baseline="-25000">
                  <a:latin typeface="Arial" charset="0"/>
                </a:rPr>
                <a:t>2</a:t>
              </a:r>
            </a:p>
          </p:txBody>
        </p:sp>
        <p:sp>
          <p:nvSpPr>
            <p:cNvPr id="37" name="Rectangle 43">
              <a:extLst>
                <a:ext uri="{FF2B5EF4-FFF2-40B4-BE49-F238E27FC236}">
                  <a16:creationId xmlns:a16="http://schemas.microsoft.com/office/drawing/2014/main" id="{43D02A0A-E402-41CA-9F8F-486FBCA0DAFE}"/>
                </a:ext>
              </a:extLst>
            </p:cNvPr>
            <p:cNvSpPr>
              <a:spLocks noChangeArrowheads="1"/>
            </p:cNvSpPr>
            <p:nvPr/>
          </p:nvSpPr>
          <p:spPr bwMode="auto">
            <a:xfrm>
              <a:off x="1785" y="3729"/>
              <a:ext cx="255" cy="229"/>
            </a:xfrm>
            <a:prstGeom prst="rect">
              <a:avLst/>
            </a:prstGeom>
            <a:noFill/>
            <a:ln w="12700">
              <a:noFill/>
              <a:miter lim="800000"/>
              <a:headEnd/>
              <a:tailEnd/>
            </a:ln>
          </p:spPr>
          <p:txBody>
            <a:bodyPr wrap="none" lIns="90488" tIns="44450" rIns="90488" bIns="44450">
              <a:spAutoFit/>
            </a:bodyPr>
            <a:lstStyle/>
            <a:p>
              <a:r>
                <a:rPr lang="en-US" sz="1800" b="1" i="1">
                  <a:latin typeface="Arial" charset="0"/>
                </a:rPr>
                <a:t>L</a:t>
              </a:r>
              <a:r>
                <a:rPr lang="en-US" sz="1800" b="1" i="1" baseline="-25000">
                  <a:latin typeface="Arial" charset="0"/>
                </a:rPr>
                <a:t>2</a:t>
              </a:r>
            </a:p>
          </p:txBody>
        </p:sp>
      </p:grpSp>
      <p:graphicFrame>
        <p:nvGraphicFramePr>
          <p:cNvPr id="39" name="Objeto 38">
            <a:extLst>
              <a:ext uri="{FF2B5EF4-FFF2-40B4-BE49-F238E27FC236}">
                <a16:creationId xmlns:a16="http://schemas.microsoft.com/office/drawing/2014/main" id="{0E011677-251F-4865-B593-FA86C1B4B35F}"/>
              </a:ext>
            </a:extLst>
          </p:cNvPr>
          <p:cNvGraphicFramePr>
            <a:graphicFrameLocks noChangeAspect="1"/>
          </p:cNvGraphicFramePr>
          <p:nvPr>
            <p:extLst>
              <p:ext uri="{D42A27DB-BD31-4B8C-83A1-F6EECF244321}">
                <p14:modId xmlns:p14="http://schemas.microsoft.com/office/powerpoint/2010/main" val="1455428332"/>
              </p:ext>
            </p:extLst>
          </p:nvPr>
        </p:nvGraphicFramePr>
        <p:xfrm>
          <a:off x="3864853" y="1892130"/>
          <a:ext cx="5013325" cy="1108075"/>
        </p:xfrm>
        <a:graphic>
          <a:graphicData uri="http://schemas.openxmlformats.org/presentationml/2006/ole">
            <mc:AlternateContent xmlns:mc="http://schemas.openxmlformats.org/markup-compatibility/2006">
              <mc:Choice xmlns:v="urn:schemas-microsoft-com:vml" Requires="v">
                <p:oleObj name="Equation" r:id="rId2" imgW="1854000" imgH="419040" progId="Equation.DSMT4">
                  <p:embed/>
                </p:oleObj>
              </mc:Choice>
              <mc:Fallback>
                <p:oleObj name="Equation" r:id="rId2" imgW="1854000" imgH="419040" progId="Equation.DSMT4">
                  <p:embed/>
                  <p:pic>
                    <p:nvPicPr>
                      <p:cNvPr id="39" name="Objeto 38">
                        <a:extLst>
                          <a:ext uri="{FF2B5EF4-FFF2-40B4-BE49-F238E27FC236}">
                            <a16:creationId xmlns:a16="http://schemas.microsoft.com/office/drawing/2014/main" id="{0E011677-251F-4865-B593-FA86C1B4B35F}"/>
                          </a:ext>
                        </a:extLst>
                      </p:cNvPr>
                      <p:cNvPicPr>
                        <a:picLocks noChangeAspect="1" noChangeArrowheads="1"/>
                      </p:cNvPicPr>
                      <p:nvPr/>
                    </p:nvPicPr>
                    <p:blipFill>
                      <a:blip r:embed="rId3"/>
                      <a:srcRect/>
                      <a:stretch>
                        <a:fillRect/>
                      </a:stretch>
                    </p:blipFill>
                    <p:spPr bwMode="auto">
                      <a:xfrm>
                        <a:off x="3864853" y="1892130"/>
                        <a:ext cx="5013325" cy="1108075"/>
                      </a:xfrm>
                      <a:prstGeom prst="rect">
                        <a:avLst/>
                      </a:prstGeom>
                      <a:solidFill>
                        <a:schemeClr val="bg2"/>
                      </a:solidFill>
                      <a:ln>
                        <a:solidFill>
                          <a:schemeClr val="accent1">
                            <a:lumMod val="50000"/>
                          </a:schemeClr>
                        </a:solidFill>
                      </a:ln>
                    </p:spPr>
                  </p:pic>
                </p:oleObj>
              </mc:Fallback>
            </mc:AlternateContent>
          </a:graphicData>
        </a:graphic>
      </p:graphicFrame>
      <p:cxnSp>
        <p:nvCxnSpPr>
          <p:cNvPr id="41" name="Conector de Seta Reta 40">
            <a:extLst>
              <a:ext uri="{FF2B5EF4-FFF2-40B4-BE49-F238E27FC236}">
                <a16:creationId xmlns:a16="http://schemas.microsoft.com/office/drawing/2014/main" id="{6AE9F02B-A707-47AF-88EA-8894A006855F}"/>
              </a:ext>
            </a:extLst>
          </p:cNvPr>
          <p:cNvCxnSpPr/>
          <p:nvPr/>
        </p:nvCxnSpPr>
        <p:spPr bwMode="auto">
          <a:xfrm flipH="1">
            <a:off x="3298114" y="2994342"/>
            <a:ext cx="566739" cy="498476"/>
          </a:xfrm>
          <a:prstGeom prst="straightConnector1">
            <a:avLst/>
          </a:prstGeom>
          <a:solidFill>
            <a:srgbClr val="FFCC99"/>
          </a:solidFill>
          <a:ln w="12700" cap="flat" cmpd="sng" algn="ctr">
            <a:solidFill>
              <a:schemeClr val="accent1">
                <a:lumMod val="50000"/>
              </a:schemeClr>
            </a:solidFill>
            <a:prstDash val="solid"/>
            <a:round/>
            <a:headEnd type="none" w="med" len="med"/>
            <a:tailEnd type="triangle"/>
          </a:ln>
          <a:effectLst/>
        </p:spPr>
      </p:cxnSp>
    </p:spTree>
    <p:extLst>
      <p:ext uri="{BB962C8B-B14F-4D97-AF65-F5344CB8AC3E}">
        <p14:creationId xmlns:p14="http://schemas.microsoft.com/office/powerpoint/2010/main" val="10521649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1"/>
                                        </p:tgtEl>
                                        <p:attrNameLst>
                                          <p:attrName>style.visibility</p:attrName>
                                        </p:attrNameLst>
                                      </p:cBhvr>
                                      <p:to>
                                        <p:strVal val="visible"/>
                                      </p:to>
                                    </p:set>
                                    <p:anim calcmode="lin" valueType="num">
                                      <p:cBhvr additive="base">
                                        <p:cTn id="15" dur="500" fill="hold"/>
                                        <p:tgtEl>
                                          <p:spTgt spid="41"/>
                                        </p:tgtEl>
                                        <p:attrNameLst>
                                          <p:attrName>ppt_x</p:attrName>
                                        </p:attrNameLst>
                                      </p:cBhvr>
                                      <p:tavLst>
                                        <p:tav tm="0">
                                          <p:val>
                                            <p:strVal val="#ppt_x"/>
                                          </p:val>
                                        </p:tav>
                                        <p:tav tm="100000">
                                          <p:val>
                                            <p:strVal val="#ppt_x"/>
                                          </p:val>
                                        </p:tav>
                                      </p:tavLst>
                                    </p:anim>
                                    <p:anim calcmode="lin" valueType="num">
                                      <p:cBhvr additive="base">
                                        <p:cTn id="16" dur="500" fill="hold"/>
                                        <p:tgtEl>
                                          <p:spTgt spid="4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additive="base">
                                        <p:cTn id="19" dur="500" fill="hold"/>
                                        <p:tgtEl>
                                          <p:spTgt spid="39"/>
                                        </p:tgtEl>
                                        <p:attrNameLst>
                                          <p:attrName>ppt_x</p:attrName>
                                        </p:attrNameLst>
                                      </p:cBhvr>
                                      <p:tavLst>
                                        <p:tav tm="0">
                                          <p:val>
                                            <p:strVal val="#ppt_x"/>
                                          </p:val>
                                        </p:tav>
                                        <p:tav tm="100000">
                                          <p:val>
                                            <p:strVal val="#ppt_x"/>
                                          </p:val>
                                        </p:tav>
                                      </p:tavLst>
                                    </p:anim>
                                    <p:anim calcmode="lin" valueType="num">
                                      <p:cBhvr additive="base">
                                        <p:cTn id="20"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BB03E42-7B28-4CB8-AAE9-D1039F6CE8F1}"/>
              </a:ext>
            </a:extLst>
          </p:cNvPr>
          <p:cNvSpPr>
            <a:spLocks noGrp="1"/>
          </p:cNvSpPr>
          <p:nvPr>
            <p:ph type="title"/>
          </p:nvPr>
        </p:nvSpPr>
        <p:spPr>
          <a:xfrm>
            <a:off x="159025" y="-302105"/>
            <a:ext cx="11911055" cy="1325563"/>
          </a:xfrm>
        </p:spPr>
        <p:txBody>
          <a:bodyPr/>
          <a:lstStyle/>
          <a:p>
            <a:pPr algn="just"/>
            <a:r>
              <a:rPr lang="it-IT" sz="3000" dirty="0">
                <a:solidFill>
                  <a:schemeClr val="tx1"/>
                </a:solidFill>
              </a:rPr>
              <a:t>25</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E8577DBA-71A3-4C58-8AF4-C85EF9DCFBA7}"/>
              </a:ext>
            </a:extLst>
          </p:cNvPr>
          <p:cNvSpPr>
            <a:spLocks noGrp="1"/>
          </p:cNvSpPr>
          <p:nvPr>
            <p:ph idx="1"/>
          </p:nvPr>
        </p:nvSpPr>
        <p:spPr>
          <a:xfrm>
            <a:off x="159025" y="1172460"/>
            <a:ext cx="11782007" cy="4351338"/>
          </a:xfrm>
        </p:spPr>
        <p:txBody>
          <a:bodyPr/>
          <a:lstStyle/>
          <a:p>
            <a:pPr algn="just">
              <a:buClr>
                <a:schemeClr val="tx1"/>
              </a:buClr>
              <a:buSzPct val="76000"/>
            </a:pPr>
            <a:r>
              <a:rPr lang="pt-BR" sz="2800" dirty="0">
                <a:solidFill>
                  <a:schemeClr val="tx1"/>
                </a:solidFill>
              </a:rPr>
              <a:t>Em relação à teoria da firma, julgue o item subsequente.</a:t>
            </a:r>
          </a:p>
          <a:p>
            <a:pPr algn="just">
              <a:buClr>
                <a:schemeClr val="tx1"/>
              </a:buClr>
              <a:buSzPct val="76000"/>
            </a:pPr>
            <a:r>
              <a:rPr lang="pt-BR" sz="2800" dirty="0">
                <a:solidFill>
                  <a:schemeClr val="tx1"/>
                </a:solidFill>
              </a:rPr>
              <a:t>Em um processo produtivo, se existir produto marginal decrescente em relação a um insumo, então os retornos de escala serão decrescentes.</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
        <p:nvSpPr>
          <p:cNvPr id="6" name="Rectangle 1">
            <a:extLst>
              <a:ext uri="{FF2B5EF4-FFF2-40B4-BE49-F238E27FC236}">
                <a16:creationId xmlns:a16="http://schemas.microsoft.com/office/drawing/2014/main" id="{27DC7C31-6869-46DF-B764-638CFDBE5AD7}"/>
              </a:ext>
            </a:extLst>
          </p:cNvPr>
          <p:cNvSpPr txBox="1">
            <a:spLocks noChangeArrowheads="1"/>
          </p:cNvSpPr>
          <p:nvPr/>
        </p:nvSpPr>
        <p:spPr bwMode="auto">
          <a:xfrm>
            <a:off x="250968" y="3319910"/>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graphicFrame>
        <p:nvGraphicFramePr>
          <p:cNvPr id="2" name="Objeto 1">
            <a:extLst>
              <a:ext uri="{FF2B5EF4-FFF2-40B4-BE49-F238E27FC236}">
                <a16:creationId xmlns:a16="http://schemas.microsoft.com/office/drawing/2014/main" id="{DB67D396-81B9-45D6-BA23-428A2DD28688}"/>
              </a:ext>
            </a:extLst>
          </p:cNvPr>
          <p:cNvGraphicFramePr>
            <a:graphicFrameLocks noChangeAspect="1"/>
          </p:cNvGraphicFramePr>
          <p:nvPr>
            <p:extLst>
              <p:ext uri="{D42A27DB-BD31-4B8C-83A1-F6EECF244321}">
                <p14:modId xmlns:p14="http://schemas.microsoft.com/office/powerpoint/2010/main" val="2295709661"/>
              </p:ext>
            </p:extLst>
          </p:nvPr>
        </p:nvGraphicFramePr>
        <p:xfrm>
          <a:off x="250969" y="4368389"/>
          <a:ext cx="11819112" cy="603250"/>
        </p:xfrm>
        <a:graphic>
          <a:graphicData uri="http://schemas.openxmlformats.org/presentationml/2006/ole">
            <mc:AlternateContent xmlns:mc="http://schemas.openxmlformats.org/markup-compatibility/2006">
              <mc:Choice xmlns:v="urn:schemas-microsoft-com:vml" Requires="v">
                <p:oleObj name="Equation" r:id="rId2" imgW="4572000" imgH="228600" progId="Equation.DSMT4">
                  <p:embed/>
                </p:oleObj>
              </mc:Choice>
              <mc:Fallback>
                <p:oleObj name="Equation" r:id="rId2" imgW="4572000" imgH="228600" progId="Equation.DSMT4">
                  <p:embed/>
                  <p:pic>
                    <p:nvPicPr>
                      <p:cNvPr id="2" name="Objeto 1">
                        <a:extLst>
                          <a:ext uri="{FF2B5EF4-FFF2-40B4-BE49-F238E27FC236}">
                            <a16:creationId xmlns:a16="http://schemas.microsoft.com/office/drawing/2014/main" id="{DB67D396-81B9-45D6-BA23-428A2DD28688}"/>
                          </a:ext>
                        </a:extLst>
                      </p:cNvPr>
                      <p:cNvPicPr>
                        <a:picLocks noChangeAspect="1" noChangeArrowheads="1"/>
                      </p:cNvPicPr>
                      <p:nvPr/>
                    </p:nvPicPr>
                    <p:blipFill>
                      <a:blip r:embed="rId3"/>
                      <a:srcRect/>
                      <a:stretch>
                        <a:fillRect/>
                      </a:stretch>
                    </p:blipFill>
                    <p:spPr bwMode="auto">
                      <a:xfrm>
                        <a:off x="250969" y="4368389"/>
                        <a:ext cx="11819112" cy="603250"/>
                      </a:xfrm>
                      <a:prstGeom prst="rect">
                        <a:avLst/>
                      </a:prstGeom>
                      <a:noFill/>
                    </p:spPr>
                  </p:pic>
                </p:oleObj>
              </mc:Fallback>
            </mc:AlternateContent>
          </a:graphicData>
        </a:graphic>
      </p:graphicFrame>
    </p:spTree>
    <p:extLst>
      <p:ext uri="{BB962C8B-B14F-4D97-AF65-F5344CB8AC3E}">
        <p14:creationId xmlns:p14="http://schemas.microsoft.com/office/powerpoint/2010/main" val="21463441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6412C61-7525-4262-B976-CC2F1FDABEDD}"/>
              </a:ext>
            </a:extLst>
          </p:cNvPr>
          <p:cNvSpPr>
            <a:spLocks noGrp="1"/>
          </p:cNvSpPr>
          <p:nvPr>
            <p:ph type="title"/>
          </p:nvPr>
        </p:nvSpPr>
        <p:spPr>
          <a:xfrm>
            <a:off x="172277" y="-302107"/>
            <a:ext cx="11855600" cy="1325563"/>
          </a:xfrm>
        </p:spPr>
        <p:txBody>
          <a:bodyPr/>
          <a:lstStyle/>
          <a:p>
            <a:pPr algn="just"/>
            <a:r>
              <a:rPr lang="pt-BR" sz="3000" dirty="0">
                <a:solidFill>
                  <a:schemeClr val="tx1"/>
                </a:solidFill>
              </a:rPr>
              <a:t>26</a:t>
            </a:r>
            <a:r>
              <a:rPr lang="pt-BR" sz="3000" b="1" dirty="0">
                <a:solidFill>
                  <a:schemeClr val="tx1"/>
                </a:solidFill>
              </a:rPr>
              <a:t>) CEBRASPE (CESPE) - Economia (DPU)/DPU/2016</a:t>
            </a:r>
          </a:p>
        </p:txBody>
      </p:sp>
      <p:sp>
        <p:nvSpPr>
          <p:cNvPr id="5" name="Espaço Reservado para Conteúdo 2">
            <a:extLst>
              <a:ext uri="{FF2B5EF4-FFF2-40B4-BE49-F238E27FC236}">
                <a16:creationId xmlns:a16="http://schemas.microsoft.com/office/drawing/2014/main" id="{B2307B41-160E-4879-9706-54884DB996C5}"/>
              </a:ext>
            </a:extLst>
          </p:cNvPr>
          <p:cNvSpPr>
            <a:spLocks noGrp="1"/>
          </p:cNvSpPr>
          <p:nvPr>
            <p:ph idx="1"/>
          </p:nvPr>
        </p:nvSpPr>
        <p:spPr>
          <a:xfrm>
            <a:off x="172277" y="1200592"/>
            <a:ext cx="11755503" cy="4351338"/>
          </a:xfrm>
        </p:spPr>
        <p:txBody>
          <a:bodyPr/>
          <a:lstStyle/>
          <a:p>
            <a:pPr algn="just">
              <a:buClr>
                <a:schemeClr val="tx1"/>
              </a:buClr>
              <a:buSzPct val="74000"/>
            </a:pPr>
            <a:r>
              <a:rPr lang="pt-BR" sz="2800" dirty="0">
                <a:solidFill>
                  <a:schemeClr val="tx1"/>
                </a:solidFill>
              </a:rPr>
              <a:t>A respeito das funções de produção e suas propriedades, julgue o seguinte  item, considerando os insumos x e y e a produção Q.</a:t>
            </a:r>
          </a:p>
          <a:p>
            <a:pPr algn="just">
              <a:buClr>
                <a:schemeClr val="tx1"/>
              </a:buClr>
              <a:buSzPct val="74000"/>
            </a:pPr>
            <a:r>
              <a:rPr lang="pt-BR" sz="2800" dirty="0">
                <a:solidFill>
                  <a:schemeClr val="tx1"/>
                </a:solidFill>
              </a:rPr>
              <a:t>A função Q = -5 + x + y indica que os bens são substitutos, sendo a taxa marginal de substituição entre os dois bens igual a 1.</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
        <p:nvSpPr>
          <p:cNvPr id="6" name="Rectangle 1">
            <a:extLst>
              <a:ext uri="{FF2B5EF4-FFF2-40B4-BE49-F238E27FC236}">
                <a16:creationId xmlns:a16="http://schemas.microsoft.com/office/drawing/2014/main" id="{8BB2A1D6-C1B3-436E-ABF6-7F052AE1CD07}"/>
              </a:ext>
            </a:extLst>
          </p:cNvPr>
          <p:cNvSpPr txBox="1">
            <a:spLocks noChangeArrowheads="1"/>
          </p:cNvSpPr>
          <p:nvPr/>
        </p:nvSpPr>
        <p:spPr bwMode="auto">
          <a:xfrm>
            <a:off x="261773" y="3160884"/>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1E8C985B-7E83-4C89-B424-44BB83C220D8}"/>
              </a:ext>
            </a:extLst>
          </p:cNvPr>
          <p:cNvSpPr txBox="1"/>
          <p:nvPr/>
        </p:nvSpPr>
        <p:spPr>
          <a:xfrm>
            <a:off x="2630658" y="3623406"/>
            <a:ext cx="9312811"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Como a função de produção é linear, os dois fatores de produção são substitutos perfeitos.</a:t>
            </a:r>
          </a:p>
          <a:p>
            <a:pPr marL="457200" indent="-457200" algn="just">
              <a:buFont typeface="Wingdings" panose="05000000000000000000" pitchFamily="2" charset="2"/>
              <a:buChar char="§"/>
            </a:pP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graphicFrame>
        <p:nvGraphicFramePr>
          <p:cNvPr id="3" name="Objeto 2">
            <a:extLst>
              <a:ext uri="{FF2B5EF4-FFF2-40B4-BE49-F238E27FC236}">
                <a16:creationId xmlns:a16="http://schemas.microsoft.com/office/drawing/2014/main" id="{9D38EF01-B8E9-4137-A34C-2E00EB693C00}"/>
              </a:ext>
            </a:extLst>
          </p:cNvPr>
          <p:cNvGraphicFramePr>
            <a:graphicFrameLocks noChangeAspect="1"/>
          </p:cNvGraphicFramePr>
          <p:nvPr>
            <p:extLst>
              <p:ext uri="{D42A27DB-BD31-4B8C-83A1-F6EECF244321}">
                <p14:modId xmlns:p14="http://schemas.microsoft.com/office/powerpoint/2010/main" val="4225317164"/>
              </p:ext>
            </p:extLst>
          </p:nvPr>
        </p:nvGraphicFramePr>
        <p:xfrm>
          <a:off x="2745788" y="4727716"/>
          <a:ext cx="5891775" cy="1104900"/>
        </p:xfrm>
        <a:graphic>
          <a:graphicData uri="http://schemas.openxmlformats.org/presentationml/2006/ole">
            <mc:AlternateContent xmlns:mc="http://schemas.openxmlformats.org/markup-compatibility/2006">
              <mc:Choice xmlns:v="urn:schemas-microsoft-com:vml" Requires="v">
                <p:oleObj name="Equation" r:id="rId2" imgW="2184120" imgH="419040" progId="Equation.DSMT4">
                  <p:embed/>
                </p:oleObj>
              </mc:Choice>
              <mc:Fallback>
                <p:oleObj name="Equation" r:id="rId2" imgW="2184120" imgH="419040" progId="Equation.DSMT4">
                  <p:embed/>
                  <p:pic>
                    <p:nvPicPr>
                      <p:cNvPr id="3" name="Objeto 2">
                        <a:extLst>
                          <a:ext uri="{FF2B5EF4-FFF2-40B4-BE49-F238E27FC236}">
                            <a16:creationId xmlns:a16="http://schemas.microsoft.com/office/drawing/2014/main" id="{9D38EF01-B8E9-4137-A34C-2E00EB693C00}"/>
                          </a:ext>
                        </a:extLst>
                      </p:cNvPr>
                      <p:cNvPicPr>
                        <a:picLocks noChangeAspect="1" noChangeArrowheads="1"/>
                      </p:cNvPicPr>
                      <p:nvPr/>
                    </p:nvPicPr>
                    <p:blipFill>
                      <a:blip r:embed="rId3"/>
                      <a:srcRect/>
                      <a:stretch>
                        <a:fillRect/>
                      </a:stretch>
                    </p:blipFill>
                    <p:spPr bwMode="auto">
                      <a:xfrm>
                        <a:off x="2745788" y="4727716"/>
                        <a:ext cx="5891775" cy="1104900"/>
                      </a:xfrm>
                      <a:prstGeom prst="rect">
                        <a:avLst/>
                      </a:prstGeom>
                      <a:noFill/>
                    </p:spPr>
                  </p:pic>
                </p:oleObj>
              </mc:Fallback>
            </mc:AlternateContent>
          </a:graphicData>
        </a:graphic>
      </p:graphicFrame>
    </p:spTree>
    <p:extLst>
      <p:ext uri="{BB962C8B-B14F-4D97-AF65-F5344CB8AC3E}">
        <p14:creationId xmlns:p14="http://schemas.microsoft.com/office/powerpoint/2010/main" val="96467667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54D1852-7960-41B2-BB5A-EF067023D6AF}"/>
              </a:ext>
            </a:extLst>
          </p:cNvPr>
          <p:cNvSpPr>
            <a:spLocks noGrp="1"/>
          </p:cNvSpPr>
          <p:nvPr>
            <p:ph type="title"/>
          </p:nvPr>
        </p:nvSpPr>
        <p:spPr>
          <a:xfrm>
            <a:off x="198783" y="-51196"/>
            <a:ext cx="11800959" cy="1325563"/>
          </a:xfrm>
        </p:spPr>
        <p:txBody>
          <a:bodyPr>
            <a:normAutofit/>
          </a:bodyPr>
          <a:lstStyle/>
          <a:p>
            <a:pPr algn="just"/>
            <a:r>
              <a:rPr lang="it-IT" sz="3000" b="1" dirty="0">
                <a:solidFill>
                  <a:schemeClr val="tx1"/>
                </a:solidFill>
              </a:rPr>
              <a:t>27) CEBRASPE (CESPE) - AFCE (TCE-SC)/ TCE-SC/Controle Externo/Economia/2016</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260CE08F-3C30-4165-A401-9464DDEA7C78}"/>
              </a:ext>
            </a:extLst>
          </p:cNvPr>
          <p:cNvSpPr>
            <a:spLocks noGrp="1"/>
          </p:cNvSpPr>
          <p:nvPr>
            <p:ph idx="1"/>
          </p:nvPr>
        </p:nvSpPr>
        <p:spPr>
          <a:xfrm>
            <a:off x="212035" y="1331424"/>
            <a:ext cx="11787707" cy="4351338"/>
          </a:xfrm>
        </p:spPr>
        <p:txBody>
          <a:bodyPr>
            <a:noAutofit/>
          </a:bodyPr>
          <a:lstStyle/>
          <a:p>
            <a:pPr algn="just">
              <a:buClr>
                <a:schemeClr val="tx1"/>
              </a:buClr>
              <a:buSzPct val="100000"/>
              <a:buFont typeface="Wingdings" panose="05000000000000000000" pitchFamily="2" charset="2"/>
              <a:buChar char="§"/>
            </a:pPr>
            <a:r>
              <a:rPr lang="pt-BR" sz="2800" dirty="0">
                <a:solidFill>
                  <a:schemeClr val="tx1"/>
                </a:solidFill>
              </a:rPr>
              <a:t>A respeito de aspectos da teoria do consumidor, produtividades média e marginal e estruturas de mercado, julgue o item seguinte.</a:t>
            </a:r>
          </a:p>
          <a:p>
            <a:pPr algn="just">
              <a:buClr>
                <a:schemeClr val="tx1"/>
              </a:buClr>
              <a:buSzPct val="100000"/>
              <a:buFont typeface="Wingdings" panose="05000000000000000000" pitchFamily="2" charset="2"/>
              <a:buChar char="§"/>
            </a:pPr>
            <a:r>
              <a:rPr lang="pt-BR" sz="2800" dirty="0">
                <a:solidFill>
                  <a:schemeClr val="tx1"/>
                </a:solidFill>
              </a:rPr>
              <a:t>Em uma firma que opera com capital constante no curto prazo, aumento na quantidade de trabalho faz que o produto marginal e o produto médio do trabalho cresçam e depois tendam a cair. Nesse processo, enquanto o produto médio cresce, o produto marginal é maior que o médio; e, enquanto o produto médio diminui, o produto marginal é menor que o produto médio.</a:t>
            </a:r>
          </a:p>
          <a:p>
            <a:pPr algn="just">
              <a:buClr>
                <a:schemeClr val="tx1"/>
              </a:buClr>
              <a:buSzPct val="100000"/>
              <a:buFont typeface="Wingdings" panose="05000000000000000000" pitchFamily="2" charset="2"/>
              <a:buChar char="§"/>
            </a:pPr>
            <a:r>
              <a:rPr lang="pt-BR" sz="2800" dirty="0">
                <a:solidFill>
                  <a:schemeClr val="tx1"/>
                </a:solidFill>
              </a:rPr>
              <a:t>(  ) Certo</a:t>
            </a:r>
          </a:p>
          <a:p>
            <a:pPr algn="just">
              <a:buClr>
                <a:schemeClr val="tx1"/>
              </a:buClr>
              <a:buSzPct val="100000"/>
              <a:buFont typeface="Wingdings" panose="05000000000000000000" pitchFamily="2" charset="2"/>
              <a:buChar char="§"/>
            </a:pPr>
            <a:r>
              <a:rPr lang="pt-BR" sz="2800" dirty="0">
                <a:solidFill>
                  <a:schemeClr val="tx1"/>
                </a:solidFill>
              </a:rPr>
              <a:t>(  ) Errado</a:t>
            </a:r>
          </a:p>
          <a:p>
            <a:pPr algn="just">
              <a:buClr>
                <a:schemeClr val="tx1"/>
              </a:buClr>
              <a:buSzPct val="100000"/>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925CD568-5F1D-4088-9D36-C71175CE92AF}"/>
              </a:ext>
            </a:extLst>
          </p:cNvPr>
          <p:cNvSpPr txBox="1">
            <a:spLocks noChangeArrowheads="1"/>
          </p:cNvSpPr>
          <p:nvPr/>
        </p:nvSpPr>
        <p:spPr bwMode="auto">
          <a:xfrm>
            <a:off x="641602" y="5009802"/>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D9088DC8-4E77-4C35-A949-31333D552027}"/>
              </a:ext>
            </a:extLst>
          </p:cNvPr>
          <p:cNvSpPr txBox="1"/>
          <p:nvPr/>
        </p:nvSpPr>
        <p:spPr>
          <a:xfrm>
            <a:off x="2630658" y="5190973"/>
            <a:ext cx="9312811" cy="1815882"/>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Exatamente como vimos: </a:t>
            </a:r>
          </a:p>
          <a:p>
            <a:pPr marL="971550" lvl="1" indent="-514350" algn="just">
              <a:buFont typeface="+mj-lt"/>
              <a:buAutoNum type="alphaLcParenR"/>
            </a:pPr>
            <a:r>
              <a:rPr lang="pt-BR" sz="2800" dirty="0">
                <a:solidFill>
                  <a:srgbClr val="FF0000"/>
                </a:solidFill>
                <a:latin typeface="+mn-lt"/>
                <a:cs typeface="Calibri" panose="020F0502020204030204" pitchFamily="34" charset="0"/>
                <a:sym typeface="Symbol" panose="05050102010706020507" pitchFamily="18" charset="2"/>
              </a:rPr>
              <a:t>se </a:t>
            </a:r>
            <a:r>
              <a:rPr lang="pt-BR" sz="2800" dirty="0" err="1">
                <a:solidFill>
                  <a:srgbClr val="FF0000"/>
                </a:solidFill>
                <a:latin typeface="+mn-lt"/>
                <a:cs typeface="Calibri" panose="020F0502020204030204" pitchFamily="34" charset="0"/>
                <a:sym typeface="Symbol" panose="05050102010706020507" pitchFamily="18" charset="2"/>
              </a:rPr>
              <a:t>PMgL</a:t>
            </a:r>
            <a:r>
              <a:rPr lang="pt-BR" sz="2800" dirty="0">
                <a:solidFill>
                  <a:srgbClr val="FF0000"/>
                </a:solidFill>
                <a:latin typeface="+mn-lt"/>
                <a:cs typeface="Calibri" panose="020F0502020204030204" pitchFamily="34" charset="0"/>
                <a:sym typeface="Symbol" panose="05050102010706020507" pitchFamily="18" charset="2"/>
              </a:rPr>
              <a:t> &gt; </a:t>
            </a:r>
            <a:r>
              <a:rPr lang="pt-BR" sz="2800" dirty="0" err="1">
                <a:solidFill>
                  <a:srgbClr val="FF0000"/>
                </a:solidFill>
                <a:latin typeface="+mn-lt"/>
                <a:cs typeface="Calibri" panose="020F0502020204030204" pitchFamily="34" charset="0"/>
                <a:sym typeface="Symbol" panose="05050102010706020507" pitchFamily="18" charset="2"/>
              </a:rPr>
              <a:t>PMeL</a:t>
            </a:r>
            <a:r>
              <a:rPr lang="pt-BR" sz="2800" dirty="0">
                <a:solidFill>
                  <a:srgbClr val="FF0000"/>
                </a:solidFill>
                <a:latin typeface="+mn-lt"/>
                <a:cs typeface="Calibri" panose="020F0502020204030204" pitchFamily="34" charset="0"/>
                <a:sym typeface="Symbol" panose="05050102010706020507" pitchFamily="18" charset="2"/>
              </a:rPr>
              <a:t> o </a:t>
            </a:r>
            <a:r>
              <a:rPr lang="pt-BR" sz="2800" dirty="0" err="1">
                <a:solidFill>
                  <a:srgbClr val="FF0000"/>
                </a:solidFill>
                <a:latin typeface="+mn-lt"/>
                <a:cs typeface="Calibri" panose="020F0502020204030204" pitchFamily="34" charset="0"/>
                <a:sym typeface="Symbol" panose="05050102010706020507" pitchFamily="18" charset="2"/>
              </a:rPr>
              <a:t>PMeL</a:t>
            </a:r>
            <a:r>
              <a:rPr lang="pt-BR" sz="2800" dirty="0">
                <a:solidFill>
                  <a:srgbClr val="FF0000"/>
                </a:solidFill>
                <a:latin typeface="+mn-lt"/>
                <a:cs typeface="Calibri" panose="020F0502020204030204" pitchFamily="34" charset="0"/>
                <a:sym typeface="Symbol" panose="05050102010706020507" pitchFamily="18" charset="2"/>
              </a:rPr>
              <a:t> será crescente.</a:t>
            </a:r>
          </a:p>
          <a:p>
            <a:pPr marL="971550" lvl="1" indent="-514350" algn="just">
              <a:buFont typeface="+mj-lt"/>
              <a:buAutoNum type="alphaLcParenR"/>
            </a:pPr>
            <a:r>
              <a:rPr lang="pt-BR" sz="2800" dirty="0">
                <a:solidFill>
                  <a:srgbClr val="FF0000"/>
                </a:solidFill>
                <a:latin typeface="+mn-lt"/>
                <a:cs typeface="Calibri" panose="020F0502020204030204" pitchFamily="34" charset="0"/>
                <a:sym typeface="Symbol" panose="05050102010706020507" pitchFamily="18" charset="2"/>
              </a:rPr>
              <a:t>se </a:t>
            </a:r>
            <a:r>
              <a:rPr lang="pt-BR" sz="2800" dirty="0" err="1">
                <a:solidFill>
                  <a:srgbClr val="FF0000"/>
                </a:solidFill>
                <a:latin typeface="+mn-lt"/>
                <a:cs typeface="Calibri" panose="020F0502020204030204" pitchFamily="34" charset="0"/>
                <a:sym typeface="Symbol" panose="05050102010706020507" pitchFamily="18" charset="2"/>
              </a:rPr>
              <a:t>PMgL</a:t>
            </a:r>
            <a:r>
              <a:rPr lang="pt-BR" sz="2800" dirty="0">
                <a:solidFill>
                  <a:srgbClr val="FF0000"/>
                </a:solidFill>
                <a:latin typeface="+mn-lt"/>
                <a:cs typeface="Calibri" panose="020F0502020204030204" pitchFamily="34" charset="0"/>
                <a:sym typeface="Symbol" panose="05050102010706020507" pitchFamily="18" charset="2"/>
              </a:rPr>
              <a:t> &lt; </a:t>
            </a:r>
            <a:r>
              <a:rPr lang="pt-BR" sz="2800" dirty="0" err="1">
                <a:solidFill>
                  <a:srgbClr val="FF0000"/>
                </a:solidFill>
                <a:latin typeface="+mn-lt"/>
                <a:cs typeface="Calibri" panose="020F0502020204030204" pitchFamily="34" charset="0"/>
                <a:sym typeface="Symbol" panose="05050102010706020507" pitchFamily="18" charset="2"/>
              </a:rPr>
              <a:t>PMeL</a:t>
            </a:r>
            <a:r>
              <a:rPr lang="pt-BR" sz="2800" dirty="0">
                <a:solidFill>
                  <a:srgbClr val="FF0000"/>
                </a:solidFill>
                <a:latin typeface="+mn-lt"/>
                <a:cs typeface="Calibri" panose="020F0502020204030204" pitchFamily="34" charset="0"/>
                <a:sym typeface="Symbol" panose="05050102010706020507" pitchFamily="18" charset="2"/>
              </a:rPr>
              <a:t> o </a:t>
            </a:r>
            <a:r>
              <a:rPr lang="pt-BR" sz="2800" dirty="0" err="1">
                <a:solidFill>
                  <a:srgbClr val="FF0000"/>
                </a:solidFill>
                <a:latin typeface="+mn-lt"/>
                <a:cs typeface="Calibri" panose="020F0502020204030204" pitchFamily="34" charset="0"/>
                <a:sym typeface="Symbol" panose="05050102010706020507" pitchFamily="18" charset="2"/>
              </a:rPr>
              <a:t>PMeL</a:t>
            </a:r>
            <a:r>
              <a:rPr lang="pt-BR" sz="2800" dirty="0">
                <a:solidFill>
                  <a:srgbClr val="FF0000"/>
                </a:solidFill>
                <a:latin typeface="+mn-lt"/>
                <a:cs typeface="Calibri" panose="020F0502020204030204" pitchFamily="34" charset="0"/>
                <a:sym typeface="Symbol" panose="05050102010706020507" pitchFamily="18" charset="2"/>
              </a:rPr>
              <a:t> será decrescente.</a:t>
            </a:r>
          </a:p>
          <a:p>
            <a:pPr marL="971550" lvl="1" indent="-514350" algn="just">
              <a:buFont typeface="+mj-lt"/>
              <a:buAutoNum type="alphaLcParenR"/>
            </a:pP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28179849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CD446A4-C90A-41F3-B3A0-488EA8AFDDC5}"/>
              </a:ext>
            </a:extLst>
          </p:cNvPr>
          <p:cNvSpPr>
            <a:spLocks noGrp="1"/>
          </p:cNvSpPr>
          <p:nvPr>
            <p:ph type="title"/>
          </p:nvPr>
        </p:nvSpPr>
        <p:spPr>
          <a:xfrm>
            <a:off x="132522" y="84831"/>
            <a:ext cx="11853152" cy="1325563"/>
          </a:xfrm>
        </p:spPr>
        <p:txBody>
          <a:bodyPr>
            <a:normAutofit/>
          </a:bodyPr>
          <a:lstStyle/>
          <a:p>
            <a:pPr algn="just"/>
            <a:r>
              <a:rPr lang="it-IT" sz="3000" b="1" dirty="0">
                <a:solidFill>
                  <a:schemeClr val="tx1"/>
                </a:solidFill>
              </a:rPr>
              <a:t>28) CEBRASPE (CESPE) - AFCE (TCE-SC)/ TCE-SC/Controle Externo/Economia/2016</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F4EA75C9-7ADF-4E36-B344-437D610E2D6A}"/>
              </a:ext>
            </a:extLst>
          </p:cNvPr>
          <p:cNvSpPr>
            <a:spLocks noGrp="1"/>
          </p:cNvSpPr>
          <p:nvPr>
            <p:ph idx="1"/>
          </p:nvPr>
        </p:nvSpPr>
        <p:spPr>
          <a:xfrm>
            <a:off x="132522" y="1531261"/>
            <a:ext cx="11853152" cy="4351338"/>
          </a:xfrm>
        </p:spPr>
        <p:txBody>
          <a:bodyPr/>
          <a:lstStyle/>
          <a:p>
            <a:pPr algn="just">
              <a:buClr>
                <a:schemeClr val="tx1"/>
              </a:buClr>
              <a:buSzPct val="84000"/>
            </a:pPr>
            <a:r>
              <a:rPr lang="pt-BR" sz="2800" dirty="0">
                <a:solidFill>
                  <a:schemeClr val="tx1"/>
                </a:solidFill>
              </a:rPr>
              <a:t>No que se refere à teoria da estrutura dos mercados de bens e de fatores de produção, julgue o item subsecutivo.</a:t>
            </a:r>
          </a:p>
          <a:p>
            <a:pPr algn="just">
              <a:buClr>
                <a:schemeClr val="tx1"/>
              </a:buClr>
              <a:buSzPct val="84000"/>
            </a:pPr>
            <a:r>
              <a:rPr lang="pt-BR" sz="2800" dirty="0">
                <a:solidFill>
                  <a:schemeClr val="tx1"/>
                </a:solidFill>
              </a:rPr>
              <a:t>Constitui exemplo de rendimentos de escala crescentes a função de produção X = 0,5KL, em que X é a produção física total, K é a quantidade dos recursos de capital e L é a quantidade de trabalho.</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
        <p:nvSpPr>
          <p:cNvPr id="6" name="Rectangle 1">
            <a:extLst>
              <a:ext uri="{FF2B5EF4-FFF2-40B4-BE49-F238E27FC236}">
                <a16:creationId xmlns:a16="http://schemas.microsoft.com/office/drawing/2014/main" id="{CE2FC3B9-68A6-4BFE-8793-FCD01DFD6891}"/>
              </a:ext>
            </a:extLst>
          </p:cNvPr>
          <p:cNvSpPr txBox="1">
            <a:spLocks noChangeArrowheads="1"/>
          </p:cNvSpPr>
          <p:nvPr/>
        </p:nvSpPr>
        <p:spPr bwMode="auto">
          <a:xfrm>
            <a:off x="219569" y="3927647"/>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60C8FB2C-6C22-42BD-AC14-2ABA63226C2C}"/>
              </a:ext>
            </a:extLst>
          </p:cNvPr>
          <p:cNvSpPr txBox="1"/>
          <p:nvPr/>
        </p:nvSpPr>
        <p:spPr>
          <a:xfrm>
            <a:off x="202862" y="5388980"/>
            <a:ext cx="11599936"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Trata-se de uma função de produção do tipo </a:t>
            </a:r>
            <a:r>
              <a:rPr lang="pt-BR" sz="2800" dirty="0" err="1">
                <a:solidFill>
                  <a:srgbClr val="FF0000"/>
                </a:solidFill>
                <a:latin typeface="+mn-lt"/>
                <a:cs typeface="Calibri" panose="020F0502020204030204" pitchFamily="34" charset="0"/>
                <a:sym typeface="Symbol" panose="05050102010706020507" pitchFamily="18" charset="2"/>
              </a:rPr>
              <a:t>Cobb</a:t>
            </a:r>
            <a:r>
              <a:rPr lang="pt-BR" sz="2800" dirty="0">
                <a:solidFill>
                  <a:srgbClr val="FF0000"/>
                </a:solidFill>
                <a:latin typeface="+mn-lt"/>
                <a:cs typeface="Calibri" panose="020F0502020204030204" pitchFamily="34" charset="0"/>
                <a:sym typeface="Symbol" panose="05050102010706020507" pitchFamily="18" charset="2"/>
              </a:rPr>
              <a:t>-Douglas com      </a:t>
            </a:r>
            <a:r>
              <a:rPr lang="pt-BR" sz="2800" dirty="0">
                <a:solidFill>
                  <a:srgbClr val="FF0000"/>
                </a:solidFill>
                <a:latin typeface="Symbol" panose="05050102010706020507" pitchFamily="18" charset="2"/>
                <a:cs typeface="Calibri" panose="020F0502020204030204" pitchFamily="34" charset="0"/>
                <a:sym typeface="Symbol" panose="05050102010706020507" pitchFamily="18" charset="2"/>
              </a:rPr>
              <a:t>(a + b) </a:t>
            </a:r>
            <a:r>
              <a:rPr lang="pt-BR" sz="2800" dirty="0">
                <a:solidFill>
                  <a:srgbClr val="FF0000"/>
                </a:solidFill>
                <a:latin typeface="+mn-lt"/>
                <a:cs typeface="Calibri" panose="020F0502020204030204" pitchFamily="34" charset="0"/>
                <a:sym typeface="Symbol" panose="05050102010706020507" pitchFamily="18" charset="2"/>
              </a:rPr>
              <a:t>&gt;1. Logo, temos retornos crescentes de escala. Com isso, o custo total médio será, necessariamente, decrescente.</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30528170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47C83FC-39FA-48AE-BF40-6A33DBE8CA5B}"/>
              </a:ext>
            </a:extLst>
          </p:cNvPr>
          <p:cNvSpPr>
            <a:spLocks noGrp="1"/>
          </p:cNvSpPr>
          <p:nvPr>
            <p:ph type="title"/>
          </p:nvPr>
        </p:nvSpPr>
        <p:spPr>
          <a:xfrm>
            <a:off x="145773" y="-175197"/>
            <a:ext cx="11834192" cy="1325563"/>
          </a:xfrm>
        </p:spPr>
        <p:txBody>
          <a:bodyPr>
            <a:normAutofit/>
          </a:bodyPr>
          <a:lstStyle/>
          <a:p>
            <a:pPr algn="just"/>
            <a:r>
              <a:rPr lang="pt-BR" sz="2800" b="1" dirty="0">
                <a:solidFill>
                  <a:schemeClr val="tx1"/>
                </a:solidFill>
              </a:rPr>
              <a:t>29) CEBRASPE (CESPE) - </a:t>
            </a:r>
            <a:r>
              <a:rPr lang="pt-BR" sz="2800" b="1" dirty="0" err="1">
                <a:solidFill>
                  <a:schemeClr val="tx1"/>
                </a:solidFill>
              </a:rPr>
              <a:t>Aud</a:t>
            </a:r>
            <a:r>
              <a:rPr lang="pt-BR" sz="2800" b="1" dirty="0">
                <a:solidFill>
                  <a:schemeClr val="tx1"/>
                </a:solidFill>
              </a:rPr>
              <a:t> CE (TCE-PA)/ TCE-PA/Planejamento/ Economia/2016</a:t>
            </a:r>
          </a:p>
        </p:txBody>
      </p:sp>
      <p:sp>
        <p:nvSpPr>
          <p:cNvPr id="5" name="Espaço Reservado para Conteúdo 2">
            <a:extLst>
              <a:ext uri="{FF2B5EF4-FFF2-40B4-BE49-F238E27FC236}">
                <a16:creationId xmlns:a16="http://schemas.microsoft.com/office/drawing/2014/main" id="{943CDF6F-43F0-4A38-B51D-E0CD4963D229}"/>
              </a:ext>
            </a:extLst>
          </p:cNvPr>
          <p:cNvSpPr>
            <a:spLocks noGrp="1"/>
          </p:cNvSpPr>
          <p:nvPr>
            <p:ph idx="1"/>
          </p:nvPr>
        </p:nvSpPr>
        <p:spPr>
          <a:xfrm>
            <a:off x="183899" y="1103852"/>
            <a:ext cx="11767930" cy="1749147"/>
          </a:xfrm>
        </p:spPr>
        <p:txBody>
          <a:bodyPr/>
          <a:lstStyle/>
          <a:p>
            <a:pPr algn="just">
              <a:buClr>
                <a:schemeClr val="tx1"/>
              </a:buClr>
              <a:buSzPct val="98000"/>
            </a:pPr>
            <a:r>
              <a:rPr lang="pt-BR" sz="2800" dirty="0">
                <a:solidFill>
                  <a:schemeClr val="tx1"/>
                </a:solidFill>
              </a:rPr>
              <a:t>Considere uma função de produção que utilize capital (K) e trabalho (L), estando as </a:t>
            </a:r>
            <a:r>
              <a:rPr lang="pt-BR" sz="2800" dirty="0" err="1">
                <a:solidFill>
                  <a:schemeClr val="tx1"/>
                </a:solidFill>
              </a:rPr>
              <a:t>isoquantas</a:t>
            </a:r>
            <a:r>
              <a:rPr lang="pt-BR" sz="2800" dirty="0">
                <a:solidFill>
                  <a:schemeClr val="tx1"/>
                </a:solidFill>
              </a:rPr>
              <a:t> dessa produção (Q) descritas na figura apresentada. A partir desses dados, julgue o item que se segue.</a:t>
            </a:r>
          </a:p>
          <a:p>
            <a:pPr marL="0" indent="0" algn="just">
              <a:buClr>
                <a:schemeClr val="tx1"/>
              </a:buClr>
              <a:buSzPct val="98000"/>
              <a:buNone/>
            </a:pPr>
            <a:endParaRPr lang="pt-BR" sz="2800" dirty="0">
              <a:solidFill>
                <a:schemeClr val="tx1"/>
              </a:solidFill>
            </a:endParaRPr>
          </a:p>
        </p:txBody>
      </p:sp>
      <p:pic>
        <p:nvPicPr>
          <p:cNvPr id="6" name="Imagem 5">
            <a:extLst>
              <a:ext uri="{FF2B5EF4-FFF2-40B4-BE49-F238E27FC236}">
                <a16:creationId xmlns:a16="http://schemas.microsoft.com/office/drawing/2014/main" id="{53C93413-A1E8-449A-B070-09CA69A17EE5}"/>
              </a:ext>
            </a:extLst>
          </p:cNvPr>
          <p:cNvPicPr>
            <a:picLocks noChangeAspect="1"/>
          </p:cNvPicPr>
          <p:nvPr/>
        </p:nvPicPr>
        <p:blipFill>
          <a:blip r:embed="rId2"/>
          <a:stretch>
            <a:fillRect/>
          </a:stretch>
        </p:blipFill>
        <p:spPr>
          <a:xfrm>
            <a:off x="661180" y="2443483"/>
            <a:ext cx="6189785" cy="4331395"/>
          </a:xfrm>
          <a:prstGeom prst="rect">
            <a:avLst/>
          </a:prstGeom>
          <a:ln>
            <a:solidFill>
              <a:schemeClr val="tx1"/>
            </a:solidFill>
          </a:ln>
        </p:spPr>
      </p:pic>
    </p:spTree>
    <p:extLst>
      <p:ext uri="{BB962C8B-B14F-4D97-AF65-F5344CB8AC3E}">
        <p14:creationId xmlns:p14="http://schemas.microsoft.com/office/powerpoint/2010/main" val="3361334573"/>
      </p:ext>
    </p:extLst>
  </p:cSld>
  <p:clrMapOvr>
    <a:masterClrMapping/>
  </p:clrMapOvr>
  <p:transitio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1293BAAD-1A2F-4E6B-975B-5B01D6E55750}"/>
              </a:ext>
            </a:extLst>
          </p:cNvPr>
          <p:cNvSpPr>
            <a:spLocks noGrp="1"/>
          </p:cNvSpPr>
          <p:nvPr>
            <p:ph idx="1"/>
          </p:nvPr>
        </p:nvSpPr>
        <p:spPr>
          <a:xfrm>
            <a:off x="238539" y="405049"/>
            <a:ext cx="11775270" cy="4351338"/>
          </a:xfrm>
        </p:spPr>
        <p:txBody>
          <a:bodyPr/>
          <a:lstStyle/>
          <a:p>
            <a:pPr algn="just">
              <a:buClr>
                <a:schemeClr val="tx1"/>
              </a:buClr>
              <a:buSzPct val="84000"/>
            </a:pPr>
            <a:r>
              <a:rPr lang="pt-BR" sz="2800" dirty="0">
                <a:solidFill>
                  <a:schemeClr val="tx1"/>
                </a:solidFill>
              </a:rPr>
              <a:t>A referida função de produção apresenta rendimentos constantes à escala.</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a:p>
            <a:pPr algn="just"/>
            <a:endParaRPr lang="pt-BR" sz="2800" dirty="0">
              <a:solidFill>
                <a:schemeClr val="tx1"/>
              </a:solidFill>
            </a:endParaRPr>
          </a:p>
        </p:txBody>
      </p:sp>
      <p:sp>
        <p:nvSpPr>
          <p:cNvPr id="3" name="Rectangle 1">
            <a:extLst>
              <a:ext uri="{FF2B5EF4-FFF2-40B4-BE49-F238E27FC236}">
                <a16:creationId xmlns:a16="http://schemas.microsoft.com/office/drawing/2014/main" id="{FF35F94D-606E-45B3-936D-39B982749F79}"/>
              </a:ext>
            </a:extLst>
          </p:cNvPr>
          <p:cNvSpPr txBox="1">
            <a:spLocks noChangeArrowheads="1"/>
          </p:cNvSpPr>
          <p:nvPr/>
        </p:nvSpPr>
        <p:spPr bwMode="auto">
          <a:xfrm>
            <a:off x="332110" y="1299859"/>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D10C358E-6F92-4B9C-945F-B45396DC6457}"/>
              </a:ext>
            </a:extLst>
          </p:cNvPr>
          <p:cNvSpPr txBox="1"/>
          <p:nvPr/>
        </p:nvSpPr>
        <p:spPr>
          <a:xfrm>
            <a:off x="202862" y="2944073"/>
            <a:ext cx="11599936" cy="2246769"/>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Note que, partindo da primeira </a:t>
            </a:r>
            <a:r>
              <a:rPr lang="pt-BR" sz="2800" dirty="0" err="1">
                <a:solidFill>
                  <a:srgbClr val="FF0000"/>
                </a:solidFill>
                <a:latin typeface="+mn-lt"/>
                <a:cs typeface="Calibri" panose="020F0502020204030204" pitchFamily="34" charset="0"/>
                <a:sym typeface="Symbol" panose="05050102010706020507" pitchFamily="18" charset="2"/>
              </a:rPr>
              <a:t>isoquanta</a:t>
            </a:r>
            <a:r>
              <a:rPr lang="pt-BR" sz="2800" dirty="0">
                <a:solidFill>
                  <a:srgbClr val="FF0000"/>
                </a:solidFill>
                <a:latin typeface="+mn-lt"/>
                <a:cs typeface="Calibri" panose="020F0502020204030204" pitchFamily="34" charset="0"/>
                <a:sym typeface="Symbol" panose="05050102010706020507" pitchFamily="18" charset="2"/>
              </a:rPr>
              <a:t>, o aumento de K e L em 50% aumenta a produção em 50% (8 para 12).</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Depois, um aumento de K e L em 33,33% aumenta a produção em 33,33%.</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Logo, temos retornos constantes de escala.</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14999694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38A9F1D-BE0C-439C-8DDA-DD4AEF639551}"/>
              </a:ext>
            </a:extLst>
          </p:cNvPr>
          <p:cNvSpPr>
            <a:spLocks noGrp="1"/>
          </p:cNvSpPr>
          <p:nvPr>
            <p:ph type="title"/>
          </p:nvPr>
        </p:nvSpPr>
        <p:spPr>
          <a:xfrm>
            <a:off x="119269" y="-110765"/>
            <a:ext cx="11894540" cy="1325563"/>
          </a:xfrm>
        </p:spPr>
        <p:txBody>
          <a:bodyPr>
            <a:normAutofit/>
          </a:bodyPr>
          <a:lstStyle/>
          <a:p>
            <a:pPr algn="just"/>
            <a:r>
              <a:rPr lang="pt-BR" sz="2800" dirty="0">
                <a:solidFill>
                  <a:schemeClr val="tx1"/>
                </a:solidFill>
              </a:rPr>
              <a:t>30</a:t>
            </a:r>
            <a:r>
              <a:rPr lang="pt-BR" sz="2800" b="1" dirty="0">
                <a:solidFill>
                  <a:schemeClr val="tx1"/>
                </a:solidFill>
              </a:rPr>
              <a:t>) CEBRASPE (CESPE) - AJ (TJ SE)/TJ SE/Apoio Especializado/ Economia/2014</a:t>
            </a:r>
          </a:p>
        </p:txBody>
      </p:sp>
      <p:sp>
        <p:nvSpPr>
          <p:cNvPr id="5" name="Espaço Reservado para Conteúdo 2">
            <a:extLst>
              <a:ext uri="{FF2B5EF4-FFF2-40B4-BE49-F238E27FC236}">
                <a16:creationId xmlns:a16="http://schemas.microsoft.com/office/drawing/2014/main" id="{CD545649-21B1-4C9B-86D4-7EF3C0BEE588}"/>
              </a:ext>
            </a:extLst>
          </p:cNvPr>
          <p:cNvSpPr>
            <a:spLocks noGrp="1"/>
          </p:cNvSpPr>
          <p:nvPr>
            <p:ph idx="1"/>
          </p:nvPr>
        </p:nvSpPr>
        <p:spPr>
          <a:xfrm>
            <a:off x="119269" y="1243718"/>
            <a:ext cx="11874771" cy="4351338"/>
          </a:xfrm>
        </p:spPr>
        <p:txBody>
          <a:bodyPr>
            <a:noAutofit/>
          </a:bodyPr>
          <a:lstStyle/>
          <a:p>
            <a:pPr algn="just">
              <a:buClr>
                <a:schemeClr val="tx1"/>
              </a:buClr>
              <a:buSzPct val="93000"/>
              <a:buFont typeface="Wingdings" panose="05000000000000000000" pitchFamily="2" charset="2"/>
              <a:buChar char="§"/>
            </a:pPr>
            <a:r>
              <a:rPr lang="pt-BR" sz="2700" dirty="0">
                <a:solidFill>
                  <a:schemeClr val="tx1"/>
                </a:solidFill>
              </a:rPr>
              <a:t>Determinada firma combina capital (</a:t>
            </a:r>
            <a:r>
              <a:rPr lang="pt-BR" sz="2700" i="1" dirty="0">
                <a:solidFill>
                  <a:schemeClr val="tx1"/>
                </a:solidFill>
              </a:rPr>
              <a:t>K</a:t>
            </a:r>
            <a:r>
              <a:rPr lang="pt-BR" sz="2700" dirty="0">
                <a:solidFill>
                  <a:schemeClr val="tx1"/>
                </a:solidFill>
              </a:rPr>
              <a:t>) e trabalho (</a:t>
            </a:r>
            <a:r>
              <a:rPr lang="pt-BR" sz="2700" i="1" dirty="0">
                <a:solidFill>
                  <a:schemeClr val="tx1"/>
                </a:solidFill>
              </a:rPr>
              <a:t>L</a:t>
            </a:r>
            <a:r>
              <a:rPr lang="pt-BR" sz="2700" dirty="0">
                <a:solidFill>
                  <a:schemeClr val="tx1"/>
                </a:solidFill>
              </a:rPr>
              <a:t>) por meio  da  função  de  produção                    em  que  Q representa a quantidade produzida do bem e α e β são constantes positivas.</a:t>
            </a:r>
          </a:p>
          <a:p>
            <a:pPr algn="just">
              <a:buClr>
                <a:schemeClr val="tx1"/>
              </a:buClr>
              <a:buSzPct val="93000"/>
              <a:buFont typeface="Wingdings" panose="05000000000000000000" pitchFamily="2" charset="2"/>
              <a:buChar char="§"/>
            </a:pPr>
            <a:r>
              <a:rPr lang="pt-BR" sz="2700" dirty="0">
                <a:solidFill>
                  <a:schemeClr val="tx1"/>
                </a:solidFill>
              </a:rPr>
              <a:t>Com base nessa situação hipotética, julgue o item a seguir.</a:t>
            </a:r>
          </a:p>
          <a:p>
            <a:pPr algn="just">
              <a:buClr>
                <a:schemeClr val="tx1"/>
              </a:buClr>
              <a:buSzPct val="93000"/>
              <a:buFont typeface="Wingdings" panose="05000000000000000000" pitchFamily="2" charset="2"/>
              <a:buChar char="§"/>
            </a:pPr>
            <a:r>
              <a:rPr lang="pt-BR" sz="2700" dirty="0">
                <a:solidFill>
                  <a:schemeClr val="tx1"/>
                </a:solidFill>
              </a:rPr>
              <a:t>A taxa marginal de substituição técnica (TMST) entre os fatores capital e trabalho é dada por TMST</a:t>
            </a:r>
            <a:r>
              <a:rPr lang="pt-BR" sz="2700" baseline="-25000" dirty="0">
                <a:solidFill>
                  <a:schemeClr val="tx1"/>
                </a:solidFill>
              </a:rPr>
              <a:t>(K,L)</a:t>
            </a:r>
            <a:r>
              <a:rPr lang="pt-BR" sz="2700" dirty="0">
                <a:solidFill>
                  <a:schemeClr val="tx1"/>
                </a:solidFill>
              </a:rPr>
              <a:t> = -(α/β) (L/K).</a:t>
            </a:r>
          </a:p>
          <a:p>
            <a:pPr marL="0" indent="0" algn="just">
              <a:buNone/>
            </a:pPr>
            <a:r>
              <a:rPr lang="pt-BR" sz="2700" dirty="0">
                <a:solidFill>
                  <a:schemeClr val="tx1"/>
                </a:solidFill>
              </a:rPr>
              <a:t>(  ) Certo </a:t>
            </a:r>
          </a:p>
          <a:p>
            <a:pPr marL="0" indent="0" algn="just">
              <a:buNone/>
            </a:pPr>
            <a:r>
              <a:rPr lang="pt-BR" sz="2700" dirty="0">
                <a:solidFill>
                  <a:schemeClr val="tx1"/>
                </a:solidFill>
              </a:rPr>
              <a:t>(  ) Errado</a:t>
            </a:r>
          </a:p>
        </p:txBody>
      </p:sp>
      <p:pic>
        <p:nvPicPr>
          <p:cNvPr id="6" name="Imagem 5">
            <a:extLst>
              <a:ext uri="{FF2B5EF4-FFF2-40B4-BE49-F238E27FC236}">
                <a16:creationId xmlns:a16="http://schemas.microsoft.com/office/drawing/2014/main" id="{E514CFB1-2196-4B14-87DE-4A93D8E0970A}"/>
              </a:ext>
            </a:extLst>
          </p:cNvPr>
          <p:cNvPicPr>
            <a:picLocks noChangeAspect="1"/>
          </p:cNvPicPr>
          <p:nvPr/>
        </p:nvPicPr>
        <p:blipFill>
          <a:blip r:embed="rId2"/>
          <a:stretch>
            <a:fillRect/>
          </a:stretch>
        </p:blipFill>
        <p:spPr>
          <a:xfrm>
            <a:off x="2650200" y="1700523"/>
            <a:ext cx="1978071" cy="464974"/>
          </a:xfrm>
          <a:prstGeom prst="rect">
            <a:avLst/>
          </a:prstGeom>
        </p:spPr>
      </p:pic>
      <p:sp>
        <p:nvSpPr>
          <p:cNvPr id="8" name="Rectangle 1">
            <a:extLst>
              <a:ext uri="{FF2B5EF4-FFF2-40B4-BE49-F238E27FC236}">
                <a16:creationId xmlns:a16="http://schemas.microsoft.com/office/drawing/2014/main" id="{BD23BC52-9DAD-4929-B231-006E1A002B64}"/>
              </a:ext>
            </a:extLst>
          </p:cNvPr>
          <p:cNvSpPr txBox="1">
            <a:spLocks noChangeArrowheads="1"/>
          </p:cNvSpPr>
          <p:nvPr/>
        </p:nvSpPr>
        <p:spPr bwMode="auto">
          <a:xfrm>
            <a:off x="197960" y="4153888"/>
            <a:ext cx="2452240"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          (+/-)</a:t>
            </a:r>
          </a:p>
        </p:txBody>
      </p:sp>
      <p:graphicFrame>
        <p:nvGraphicFramePr>
          <p:cNvPr id="3" name="Objeto 2">
            <a:extLst>
              <a:ext uri="{FF2B5EF4-FFF2-40B4-BE49-F238E27FC236}">
                <a16:creationId xmlns:a16="http://schemas.microsoft.com/office/drawing/2014/main" id="{A66B3080-891B-4B15-A8FE-40988278479D}"/>
              </a:ext>
            </a:extLst>
          </p:cNvPr>
          <p:cNvGraphicFramePr>
            <a:graphicFrameLocks noChangeAspect="1"/>
          </p:cNvGraphicFramePr>
          <p:nvPr>
            <p:extLst>
              <p:ext uri="{D42A27DB-BD31-4B8C-83A1-F6EECF244321}">
                <p14:modId xmlns:p14="http://schemas.microsoft.com/office/powerpoint/2010/main" val="71038962"/>
              </p:ext>
            </p:extLst>
          </p:nvPr>
        </p:nvGraphicFramePr>
        <p:xfrm>
          <a:off x="2581865" y="4806363"/>
          <a:ext cx="9263137" cy="1171575"/>
        </p:xfrm>
        <a:graphic>
          <a:graphicData uri="http://schemas.openxmlformats.org/presentationml/2006/ole">
            <mc:AlternateContent xmlns:mc="http://schemas.openxmlformats.org/markup-compatibility/2006">
              <mc:Choice xmlns:v="urn:schemas-microsoft-com:vml" Requires="v">
                <p:oleObj name="Equation" r:id="rId3" imgW="3327120" imgH="444240" progId="Equation.DSMT4">
                  <p:embed/>
                </p:oleObj>
              </mc:Choice>
              <mc:Fallback>
                <p:oleObj name="Equation" r:id="rId3" imgW="3327120" imgH="444240" progId="Equation.DSMT4">
                  <p:embed/>
                  <p:pic>
                    <p:nvPicPr>
                      <p:cNvPr id="3" name="Objeto 2">
                        <a:extLst>
                          <a:ext uri="{FF2B5EF4-FFF2-40B4-BE49-F238E27FC236}">
                            <a16:creationId xmlns:a16="http://schemas.microsoft.com/office/drawing/2014/main" id="{A66B3080-891B-4B15-A8FE-40988278479D}"/>
                          </a:ext>
                        </a:extLst>
                      </p:cNvPr>
                      <p:cNvPicPr>
                        <a:picLocks noChangeAspect="1" noChangeArrowheads="1"/>
                      </p:cNvPicPr>
                      <p:nvPr/>
                    </p:nvPicPr>
                    <p:blipFill>
                      <a:blip r:embed="rId4"/>
                      <a:srcRect/>
                      <a:stretch>
                        <a:fillRect/>
                      </a:stretch>
                    </p:blipFill>
                    <p:spPr bwMode="auto">
                      <a:xfrm>
                        <a:off x="2581865" y="4806363"/>
                        <a:ext cx="9263137" cy="1171575"/>
                      </a:xfrm>
                      <a:prstGeom prst="rect">
                        <a:avLst/>
                      </a:prstGeom>
                      <a:noFill/>
                    </p:spPr>
                  </p:pic>
                </p:oleObj>
              </mc:Fallback>
            </mc:AlternateContent>
          </a:graphicData>
        </a:graphic>
      </p:graphicFrame>
      <p:graphicFrame>
        <p:nvGraphicFramePr>
          <p:cNvPr id="11" name="Objeto 10">
            <a:extLst>
              <a:ext uri="{FF2B5EF4-FFF2-40B4-BE49-F238E27FC236}">
                <a16:creationId xmlns:a16="http://schemas.microsoft.com/office/drawing/2014/main" id="{CA8037C7-FE6B-4B4F-B613-43409B157BA2}"/>
              </a:ext>
            </a:extLst>
          </p:cNvPr>
          <p:cNvGraphicFramePr>
            <a:graphicFrameLocks noChangeAspect="1"/>
          </p:cNvGraphicFramePr>
          <p:nvPr>
            <p:extLst>
              <p:ext uri="{D42A27DB-BD31-4B8C-83A1-F6EECF244321}">
                <p14:modId xmlns:p14="http://schemas.microsoft.com/office/powerpoint/2010/main" val="25941449"/>
              </p:ext>
            </p:extLst>
          </p:nvPr>
        </p:nvGraphicFramePr>
        <p:xfrm>
          <a:off x="2581866" y="4271439"/>
          <a:ext cx="9375677" cy="604838"/>
        </p:xfrm>
        <a:graphic>
          <a:graphicData uri="http://schemas.openxmlformats.org/presentationml/2006/ole">
            <mc:AlternateContent xmlns:mc="http://schemas.openxmlformats.org/markup-compatibility/2006">
              <mc:Choice xmlns:v="urn:schemas-microsoft-com:vml" Requires="v">
                <p:oleObj name="Equation" r:id="rId5" imgW="3593880" imgH="228600" progId="Equation.DSMT4">
                  <p:embed/>
                </p:oleObj>
              </mc:Choice>
              <mc:Fallback>
                <p:oleObj name="Equation" r:id="rId5" imgW="3593880" imgH="228600" progId="Equation.DSMT4">
                  <p:embed/>
                  <p:pic>
                    <p:nvPicPr>
                      <p:cNvPr id="11" name="Objeto 10">
                        <a:extLst>
                          <a:ext uri="{FF2B5EF4-FFF2-40B4-BE49-F238E27FC236}">
                            <a16:creationId xmlns:a16="http://schemas.microsoft.com/office/drawing/2014/main" id="{CA8037C7-FE6B-4B4F-B613-43409B157BA2}"/>
                          </a:ext>
                        </a:extLst>
                      </p:cNvPr>
                      <p:cNvPicPr>
                        <a:picLocks noChangeAspect="1" noChangeArrowheads="1"/>
                      </p:cNvPicPr>
                      <p:nvPr/>
                    </p:nvPicPr>
                    <p:blipFill>
                      <a:blip r:embed="rId6"/>
                      <a:srcRect/>
                      <a:stretch>
                        <a:fillRect/>
                      </a:stretch>
                    </p:blipFill>
                    <p:spPr bwMode="auto">
                      <a:xfrm>
                        <a:off x="2581866" y="4271439"/>
                        <a:ext cx="9375677" cy="604838"/>
                      </a:xfrm>
                      <a:prstGeom prst="rect">
                        <a:avLst/>
                      </a:prstGeom>
                      <a:noFill/>
                    </p:spPr>
                  </p:pic>
                </p:oleObj>
              </mc:Fallback>
            </mc:AlternateContent>
          </a:graphicData>
        </a:graphic>
      </p:graphicFrame>
      <p:sp>
        <p:nvSpPr>
          <p:cNvPr id="13" name="CaixaDeTexto 12">
            <a:extLst>
              <a:ext uri="{FF2B5EF4-FFF2-40B4-BE49-F238E27FC236}">
                <a16:creationId xmlns:a16="http://schemas.microsoft.com/office/drawing/2014/main" id="{E4AE3A43-BDCB-4E7C-828E-1915A71F36DF}"/>
              </a:ext>
            </a:extLst>
          </p:cNvPr>
          <p:cNvSpPr txBox="1"/>
          <p:nvPr/>
        </p:nvSpPr>
        <p:spPr>
          <a:xfrm>
            <a:off x="202862" y="5946239"/>
            <a:ext cx="11599936"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b="1" dirty="0">
                <a:solidFill>
                  <a:srgbClr val="FF0000"/>
                </a:solidFill>
                <a:latin typeface="+mn-lt"/>
                <a:cs typeface="Calibri" panose="020F0502020204030204" pitchFamily="34" charset="0"/>
                <a:sym typeface="Symbol" panose="05050102010706020507" pitchFamily="18" charset="2"/>
              </a:rPr>
              <a:t>Logo, </a:t>
            </a:r>
            <a:r>
              <a:rPr lang="pt-BR" sz="2800" b="1" dirty="0">
                <a:solidFill>
                  <a:srgbClr val="FF0000"/>
                </a:solidFill>
              </a:rPr>
              <a:t> -(α/β) (L/K) é a </a:t>
            </a:r>
            <a:r>
              <a:rPr lang="pt-BR" sz="2800" b="1" dirty="0" err="1">
                <a:solidFill>
                  <a:srgbClr val="FF0000"/>
                </a:solidFill>
              </a:rPr>
              <a:t>TMgS</a:t>
            </a:r>
            <a:r>
              <a:rPr lang="pt-BR" sz="2800" b="1" dirty="0">
                <a:solidFill>
                  <a:srgbClr val="FF0000"/>
                </a:solidFill>
              </a:rPr>
              <a:t> de L por K. Elas podem ser iguais, mas isso não é verdade sempre.</a:t>
            </a:r>
            <a:endParaRPr lang="pt-BR" sz="2800" b="1"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21283059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4">
            <a:extLst>
              <a:ext uri="{FF2B5EF4-FFF2-40B4-BE49-F238E27FC236}">
                <a16:creationId xmlns:a16="http://schemas.microsoft.com/office/drawing/2014/main" id="{ECE1B9CD-6E53-4BED-8657-7FDEC19AC48F}"/>
              </a:ext>
            </a:extLst>
          </p:cNvPr>
          <p:cNvSpPr>
            <a:spLocks noChangeShapeType="1"/>
          </p:cNvSpPr>
          <p:nvPr/>
        </p:nvSpPr>
        <p:spPr bwMode="auto">
          <a:xfrm flipV="1">
            <a:off x="1782174" y="287461"/>
            <a:ext cx="0" cy="2819753"/>
          </a:xfrm>
          <a:prstGeom prst="line">
            <a:avLst/>
          </a:prstGeom>
          <a:noFill/>
          <a:ln w="57150">
            <a:solidFill>
              <a:schemeClr val="tx1"/>
            </a:solidFill>
            <a:round/>
            <a:headEnd/>
            <a:tailEnd type="triangle" w="med" len="med"/>
          </a:ln>
        </p:spPr>
        <p:txBody>
          <a:bodyPr/>
          <a:lstStyle/>
          <a:p>
            <a:endParaRPr lang="pt-BR"/>
          </a:p>
        </p:txBody>
      </p:sp>
      <p:sp>
        <p:nvSpPr>
          <p:cNvPr id="6" name="Line 5">
            <a:extLst>
              <a:ext uri="{FF2B5EF4-FFF2-40B4-BE49-F238E27FC236}">
                <a16:creationId xmlns:a16="http://schemas.microsoft.com/office/drawing/2014/main" id="{9FAC4833-0BE9-4CD9-B9D9-FDF4781EE05F}"/>
              </a:ext>
            </a:extLst>
          </p:cNvPr>
          <p:cNvSpPr>
            <a:spLocks noChangeShapeType="1"/>
          </p:cNvSpPr>
          <p:nvPr/>
        </p:nvSpPr>
        <p:spPr bwMode="auto">
          <a:xfrm flipV="1">
            <a:off x="1782174" y="3610742"/>
            <a:ext cx="0" cy="2819753"/>
          </a:xfrm>
          <a:prstGeom prst="line">
            <a:avLst/>
          </a:prstGeom>
          <a:noFill/>
          <a:ln w="57150">
            <a:solidFill>
              <a:schemeClr val="tx1"/>
            </a:solidFill>
            <a:round/>
            <a:headEnd/>
            <a:tailEnd type="triangle" w="med" len="med"/>
          </a:ln>
        </p:spPr>
        <p:txBody>
          <a:bodyPr/>
          <a:lstStyle/>
          <a:p>
            <a:endParaRPr lang="pt-BR"/>
          </a:p>
        </p:txBody>
      </p:sp>
      <p:sp>
        <p:nvSpPr>
          <p:cNvPr id="7" name="Line 6">
            <a:extLst>
              <a:ext uri="{FF2B5EF4-FFF2-40B4-BE49-F238E27FC236}">
                <a16:creationId xmlns:a16="http://schemas.microsoft.com/office/drawing/2014/main" id="{85B89DCD-B3A2-4D65-B231-63A4E0211585}"/>
              </a:ext>
            </a:extLst>
          </p:cNvPr>
          <p:cNvSpPr>
            <a:spLocks noChangeShapeType="1"/>
          </p:cNvSpPr>
          <p:nvPr/>
        </p:nvSpPr>
        <p:spPr bwMode="auto">
          <a:xfrm>
            <a:off x="1782174" y="3107214"/>
            <a:ext cx="3902708" cy="0"/>
          </a:xfrm>
          <a:prstGeom prst="line">
            <a:avLst/>
          </a:prstGeom>
          <a:noFill/>
          <a:ln w="57150">
            <a:solidFill>
              <a:schemeClr val="tx1"/>
            </a:solidFill>
            <a:round/>
            <a:headEnd/>
            <a:tailEnd type="triangle" w="med" len="med"/>
          </a:ln>
        </p:spPr>
        <p:txBody>
          <a:bodyPr/>
          <a:lstStyle/>
          <a:p>
            <a:endParaRPr lang="pt-BR"/>
          </a:p>
        </p:txBody>
      </p:sp>
      <p:sp>
        <p:nvSpPr>
          <p:cNvPr id="8" name="Line 7">
            <a:extLst>
              <a:ext uri="{FF2B5EF4-FFF2-40B4-BE49-F238E27FC236}">
                <a16:creationId xmlns:a16="http://schemas.microsoft.com/office/drawing/2014/main" id="{0B6C92BE-F1CA-483A-9D80-1B27B2098B52}"/>
              </a:ext>
            </a:extLst>
          </p:cNvPr>
          <p:cNvSpPr>
            <a:spLocks noChangeShapeType="1"/>
          </p:cNvSpPr>
          <p:nvPr/>
        </p:nvSpPr>
        <p:spPr bwMode="auto">
          <a:xfrm>
            <a:off x="1782174" y="6430495"/>
            <a:ext cx="3902708" cy="0"/>
          </a:xfrm>
          <a:prstGeom prst="line">
            <a:avLst/>
          </a:prstGeom>
          <a:noFill/>
          <a:ln w="57150">
            <a:solidFill>
              <a:schemeClr val="tx1"/>
            </a:solidFill>
            <a:round/>
            <a:headEnd/>
            <a:tailEnd type="triangle" w="med" len="med"/>
          </a:ln>
        </p:spPr>
        <p:txBody>
          <a:bodyPr/>
          <a:lstStyle/>
          <a:p>
            <a:endParaRPr lang="pt-BR"/>
          </a:p>
        </p:txBody>
      </p:sp>
      <p:sp>
        <p:nvSpPr>
          <p:cNvPr id="9" name="Arc 8">
            <a:extLst>
              <a:ext uri="{FF2B5EF4-FFF2-40B4-BE49-F238E27FC236}">
                <a16:creationId xmlns:a16="http://schemas.microsoft.com/office/drawing/2014/main" id="{FECF9EF3-9CDA-4E96-BBEF-48A7299B8D7D}"/>
              </a:ext>
            </a:extLst>
          </p:cNvPr>
          <p:cNvSpPr>
            <a:spLocks/>
          </p:cNvSpPr>
          <p:nvPr/>
        </p:nvSpPr>
        <p:spPr bwMode="auto">
          <a:xfrm rot="6294346">
            <a:off x="1266549" y="1406040"/>
            <a:ext cx="1395191" cy="2036532"/>
          </a:xfrm>
          <a:custGeom>
            <a:avLst/>
            <a:gdLst>
              <a:gd name="T0" fmla="*/ 102032 w 18862"/>
              <a:gd name="T1" fmla="*/ 0 h 21523"/>
              <a:gd name="T2" fmla="*/ 1055688 w 18862"/>
              <a:gd name="T3" fmla="*/ 853298 h 21523"/>
              <a:gd name="T4" fmla="*/ 0 w 18862"/>
              <a:gd name="T5" fmla="*/ 1670050 h 21523"/>
              <a:gd name="T6" fmla="*/ 0 60000 65536"/>
              <a:gd name="T7" fmla="*/ 0 60000 65536"/>
              <a:gd name="T8" fmla="*/ 0 60000 65536"/>
              <a:gd name="T9" fmla="*/ 0 w 18862"/>
              <a:gd name="T10" fmla="*/ 0 h 21523"/>
              <a:gd name="T11" fmla="*/ 18862 w 18862"/>
              <a:gd name="T12" fmla="*/ 21523 h 21523"/>
            </a:gdLst>
            <a:ahLst/>
            <a:cxnLst>
              <a:cxn ang="T6">
                <a:pos x="T0" y="T1"/>
              </a:cxn>
              <a:cxn ang="T7">
                <a:pos x="T2" y="T3"/>
              </a:cxn>
              <a:cxn ang="T8">
                <a:pos x="T4" y="T5"/>
              </a:cxn>
            </a:cxnLst>
            <a:rect l="T9" t="T10" r="T11" b="T12"/>
            <a:pathLst>
              <a:path w="18862" h="21523" fill="none" extrusionOk="0">
                <a:moveTo>
                  <a:pt x="1822" y="0"/>
                </a:moveTo>
                <a:cubicBezTo>
                  <a:pt x="8977" y="606"/>
                  <a:pt x="15362" y="4727"/>
                  <a:pt x="18861" y="10997"/>
                </a:cubicBezTo>
              </a:path>
              <a:path w="18862" h="21523" stroke="0" extrusionOk="0">
                <a:moveTo>
                  <a:pt x="1822" y="0"/>
                </a:moveTo>
                <a:cubicBezTo>
                  <a:pt x="8977" y="606"/>
                  <a:pt x="15362" y="4727"/>
                  <a:pt x="18861" y="10997"/>
                </a:cubicBezTo>
                <a:lnTo>
                  <a:pt x="0" y="21523"/>
                </a:lnTo>
                <a:close/>
              </a:path>
            </a:pathLst>
          </a:custGeom>
          <a:noFill/>
          <a:ln w="9525">
            <a:solidFill>
              <a:schemeClr val="tx1"/>
            </a:solidFill>
            <a:round/>
            <a:headEnd/>
            <a:tailEnd/>
          </a:ln>
        </p:spPr>
        <p:txBody>
          <a:bodyPr wrap="none" anchor="ctr"/>
          <a:lstStyle/>
          <a:p>
            <a:endParaRPr lang="pt-BR"/>
          </a:p>
        </p:txBody>
      </p:sp>
      <p:sp>
        <p:nvSpPr>
          <p:cNvPr id="10" name="Arc 9">
            <a:extLst>
              <a:ext uri="{FF2B5EF4-FFF2-40B4-BE49-F238E27FC236}">
                <a16:creationId xmlns:a16="http://schemas.microsoft.com/office/drawing/2014/main" id="{67CEE8B5-8C85-4241-A53E-D63AA895519E}"/>
              </a:ext>
            </a:extLst>
          </p:cNvPr>
          <p:cNvSpPr>
            <a:spLocks/>
          </p:cNvSpPr>
          <p:nvPr/>
        </p:nvSpPr>
        <p:spPr bwMode="auto">
          <a:xfrm rot="17793903">
            <a:off x="3332226" y="1273169"/>
            <a:ext cx="1267211" cy="1393824"/>
          </a:xfrm>
          <a:custGeom>
            <a:avLst/>
            <a:gdLst>
              <a:gd name="T0" fmla="*/ 0 w 22652"/>
              <a:gd name="T1" fmla="*/ 1113 h 26712"/>
              <a:gd name="T2" fmla="*/ 932860 w 22652"/>
              <a:gd name="T3" fmla="*/ 1143000 h 26712"/>
              <a:gd name="T4" fmla="*/ 44531 w 22652"/>
              <a:gd name="T5" fmla="*/ 924259 h 26712"/>
              <a:gd name="T6" fmla="*/ 0 60000 65536"/>
              <a:gd name="T7" fmla="*/ 0 60000 65536"/>
              <a:gd name="T8" fmla="*/ 0 60000 65536"/>
              <a:gd name="T9" fmla="*/ 0 w 22652"/>
              <a:gd name="T10" fmla="*/ 0 h 26712"/>
              <a:gd name="T11" fmla="*/ 22652 w 22652"/>
              <a:gd name="T12" fmla="*/ 26712 h 26712"/>
            </a:gdLst>
            <a:ahLst/>
            <a:cxnLst>
              <a:cxn ang="T6">
                <a:pos x="T0" y="T1"/>
              </a:cxn>
              <a:cxn ang="T7">
                <a:pos x="T2" y="T3"/>
              </a:cxn>
              <a:cxn ang="T8">
                <a:pos x="T4" y="T5"/>
              </a:cxn>
            </a:cxnLst>
            <a:rect l="T9" t="T10" r="T11" b="T12"/>
            <a:pathLst>
              <a:path w="22652" h="26712" fill="none" extrusionOk="0">
                <a:moveTo>
                  <a:pt x="-1" y="25"/>
                </a:moveTo>
                <a:cubicBezTo>
                  <a:pt x="350" y="8"/>
                  <a:pt x="701" y="-1"/>
                  <a:pt x="1052" y="0"/>
                </a:cubicBezTo>
                <a:cubicBezTo>
                  <a:pt x="12981" y="0"/>
                  <a:pt x="22652" y="9670"/>
                  <a:pt x="22652" y="21600"/>
                </a:cubicBezTo>
                <a:cubicBezTo>
                  <a:pt x="22652" y="23322"/>
                  <a:pt x="22445" y="25038"/>
                  <a:pt x="22038" y="26712"/>
                </a:cubicBezTo>
              </a:path>
              <a:path w="22652" h="26712" stroke="0" extrusionOk="0">
                <a:moveTo>
                  <a:pt x="-1" y="25"/>
                </a:moveTo>
                <a:cubicBezTo>
                  <a:pt x="350" y="8"/>
                  <a:pt x="701" y="-1"/>
                  <a:pt x="1052" y="0"/>
                </a:cubicBezTo>
                <a:cubicBezTo>
                  <a:pt x="12981" y="0"/>
                  <a:pt x="22652" y="9670"/>
                  <a:pt x="22652" y="21600"/>
                </a:cubicBezTo>
                <a:cubicBezTo>
                  <a:pt x="22652" y="23322"/>
                  <a:pt x="22445" y="25038"/>
                  <a:pt x="22038" y="26712"/>
                </a:cubicBezTo>
                <a:lnTo>
                  <a:pt x="1052" y="21600"/>
                </a:lnTo>
                <a:close/>
              </a:path>
            </a:pathLst>
          </a:custGeom>
          <a:noFill/>
          <a:ln w="9525">
            <a:solidFill>
              <a:schemeClr val="tx1"/>
            </a:solidFill>
            <a:round/>
            <a:headEnd/>
            <a:tailEnd/>
          </a:ln>
        </p:spPr>
        <p:txBody>
          <a:bodyPr wrap="none" anchor="ctr"/>
          <a:lstStyle/>
          <a:p>
            <a:endParaRPr lang="pt-BR"/>
          </a:p>
        </p:txBody>
      </p:sp>
      <p:sp>
        <p:nvSpPr>
          <p:cNvPr id="11" name="Line 10">
            <a:extLst>
              <a:ext uri="{FF2B5EF4-FFF2-40B4-BE49-F238E27FC236}">
                <a16:creationId xmlns:a16="http://schemas.microsoft.com/office/drawing/2014/main" id="{82C361C2-AC80-48C6-8A30-941DE0A8ED63}"/>
              </a:ext>
            </a:extLst>
          </p:cNvPr>
          <p:cNvSpPr>
            <a:spLocks noChangeShapeType="1"/>
          </p:cNvSpPr>
          <p:nvPr/>
        </p:nvSpPr>
        <p:spPr bwMode="auto">
          <a:xfrm flipV="1">
            <a:off x="1782174" y="1193810"/>
            <a:ext cx="2230119" cy="1913404"/>
          </a:xfrm>
          <a:prstGeom prst="line">
            <a:avLst/>
          </a:prstGeom>
          <a:noFill/>
          <a:ln w="9525">
            <a:solidFill>
              <a:srgbClr val="0033CC"/>
            </a:solidFill>
            <a:prstDash val="lgDash"/>
            <a:round/>
            <a:headEnd/>
            <a:tailEnd/>
          </a:ln>
        </p:spPr>
        <p:txBody>
          <a:bodyPr/>
          <a:lstStyle/>
          <a:p>
            <a:endParaRPr lang="pt-BR"/>
          </a:p>
        </p:txBody>
      </p:sp>
      <p:sp>
        <p:nvSpPr>
          <p:cNvPr id="12" name="Oval 11">
            <a:extLst>
              <a:ext uri="{FF2B5EF4-FFF2-40B4-BE49-F238E27FC236}">
                <a16:creationId xmlns:a16="http://schemas.microsoft.com/office/drawing/2014/main" id="{67B0170A-DCF5-463C-A6B6-FC5DD9EC893E}"/>
              </a:ext>
            </a:extLst>
          </p:cNvPr>
          <p:cNvSpPr>
            <a:spLocks noChangeArrowheads="1"/>
          </p:cNvSpPr>
          <p:nvPr/>
        </p:nvSpPr>
        <p:spPr bwMode="auto">
          <a:xfrm>
            <a:off x="3375909" y="1697338"/>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3" name="Oval 12">
            <a:extLst>
              <a:ext uri="{FF2B5EF4-FFF2-40B4-BE49-F238E27FC236}">
                <a16:creationId xmlns:a16="http://schemas.microsoft.com/office/drawing/2014/main" id="{95EA81B6-7FA9-4F0D-80F0-559AA35964B6}"/>
              </a:ext>
            </a:extLst>
          </p:cNvPr>
          <p:cNvSpPr>
            <a:spLocks noChangeArrowheads="1"/>
          </p:cNvSpPr>
          <p:nvPr/>
        </p:nvSpPr>
        <p:spPr bwMode="auto">
          <a:xfrm>
            <a:off x="3054940" y="2100160"/>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4" name="Oval 13">
            <a:extLst>
              <a:ext uri="{FF2B5EF4-FFF2-40B4-BE49-F238E27FC236}">
                <a16:creationId xmlns:a16="http://schemas.microsoft.com/office/drawing/2014/main" id="{05AD37E2-CEFB-4077-832F-D128967C0ADF}"/>
              </a:ext>
            </a:extLst>
          </p:cNvPr>
          <p:cNvSpPr>
            <a:spLocks noChangeArrowheads="1"/>
          </p:cNvSpPr>
          <p:nvPr/>
        </p:nvSpPr>
        <p:spPr bwMode="auto">
          <a:xfrm>
            <a:off x="3984156" y="1423357"/>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15" name="Line 14">
            <a:extLst>
              <a:ext uri="{FF2B5EF4-FFF2-40B4-BE49-F238E27FC236}">
                <a16:creationId xmlns:a16="http://schemas.microsoft.com/office/drawing/2014/main" id="{DA21AB05-90F3-4158-B0B0-77F071D339EB}"/>
              </a:ext>
            </a:extLst>
          </p:cNvPr>
          <p:cNvSpPr>
            <a:spLocks noChangeShapeType="1"/>
          </p:cNvSpPr>
          <p:nvPr/>
        </p:nvSpPr>
        <p:spPr bwMode="auto">
          <a:xfrm>
            <a:off x="3083076" y="2100160"/>
            <a:ext cx="0" cy="1007055"/>
          </a:xfrm>
          <a:prstGeom prst="line">
            <a:avLst/>
          </a:prstGeom>
          <a:noFill/>
          <a:ln w="9525">
            <a:solidFill>
              <a:schemeClr val="tx1"/>
            </a:solidFill>
            <a:prstDash val="dash"/>
            <a:round/>
            <a:headEnd/>
            <a:tailEnd/>
          </a:ln>
        </p:spPr>
        <p:txBody>
          <a:bodyPr/>
          <a:lstStyle/>
          <a:p>
            <a:endParaRPr lang="pt-BR"/>
          </a:p>
        </p:txBody>
      </p:sp>
      <p:sp>
        <p:nvSpPr>
          <p:cNvPr id="16" name="Line 15">
            <a:extLst>
              <a:ext uri="{FF2B5EF4-FFF2-40B4-BE49-F238E27FC236}">
                <a16:creationId xmlns:a16="http://schemas.microsoft.com/office/drawing/2014/main" id="{FADD78C3-974E-4F83-A9A4-E840FF3E9B46}"/>
              </a:ext>
            </a:extLst>
          </p:cNvPr>
          <p:cNvSpPr>
            <a:spLocks noChangeShapeType="1"/>
          </p:cNvSpPr>
          <p:nvPr/>
        </p:nvSpPr>
        <p:spPr bwMode="auto">
          <a:xfrm>
            <a:off x="3454763" y="1798043"/>
            <a:ext cx="0" cy="1309171"/>
          </a:xfrm>
          <a:prstGeom prst="line">
            <a:avLst/>
          </a:prstGeom>
          <a:noFill/>
          <a:ln w="9525">
            <a:solidFill>
              <a:schemeClr val="tx1"/>
            </a:solidFill>
            <a:prstDash val="dash"/>
            <a:round/>
            <a:headEnd/>
            <a:tailEnd/>
          </a:ln>
        </p:spPr>
        <p:txBody>
          <a:bodyPr/>
          <a:lstStyle/>
          <a:p>
            <a:endParaRPr lang="pt-BR"/>
          </a:p>
        </p:txBody>
      </p:sp>
      <p:sp>
        <p:nvSpPr>
          <p:cNvPr id="17" name="Line 16">
            <a:extLst>
              <a:ext uri="{FF2B5EF4-FFF2-40B4-BE49-F238E27FC236}">
                <a16:creationId xmlns:a16="http://schemas.microsoft.com/office/drawing/2014/main" id="{9838C3FC-BC65-4FEE-9E92-8C76629BCE18}"/>
              </a:ext>
            </a:extLst>
          </p:cNvPr>
          <p:cNvSpPr>
            <a:spLocks noChangeShapeType="1"/>
          </p:cNvSpPr>
          <p:nvPr/>
        </p:nvSpPr>
        <p:spPr bwMode="auto">
          <a:xfrm>
            <a:off x="4012292" y="1495927"/>
            <a:ext cx="0" cy="1611288"/>
          </a:xfrm>
          <a:prstGeom prst="line">
            <a:avLst/>
          </a:prstGeom>
          <a:noFill/>
          <a:ln w="9525">
            <a:solidFill>
              <a:schemeClr val="tx1"/>
            </a:solidFill>
            <a:prstDash val="dash"/>
            <a:round/>
            <a:headEnd/>
            <a:tailEnd/>
          </a:ln>
        </p:spPr>
        <p:txBody>
          <a:bodyPr/>
          <a:lstStyle/>
          <a:p>
            <a:endParaRPr lang="pt-BR"/>
          </a:p>
        </p:txBody>
      </p:sp>
      <p:sp>
        <p:nvSpPr>
          <p:cNvPr id="18" name="Line 17">
            <a:extLst>
              <a:ext uri="{FF2B5EF4-FFF2-40B4-BE49-F238E27FC236}">
                <a16:creationId xmlns:a16="http://schemas.microsoft.com/office/drawing/2014/main" id="{FD449C5F-8EE9-413F-B596-812F1BE7585F}"/>
              </a:ext>
            </a:extLst>
          </p:cNvPr>
          <p:cNvSpPr>
            <a:spLocks noChangeShapeType="1"/>
          </p:cNvSpPr>
          <p:nvPr/>
        </p:nvSpPr>
        <p:spPr bwMode="auto">
          <a:xfrm>
            <a:off x="3083076" y="3711447"/>
            <a:ext cx="0" cy="2719048"/>
          </a:xfrm>
          <a:prstGeom prst="line">
            <a:avLst/>
          </a:prstGeom>
          <a:noFill/>
          <a:ln w="9525">
            <a:solidFill>
              <a:schemeClr val="tx1"/>
            </a:solidFill>
            <a:prstDash val="dash"/>
            <a:round/>
            <a:headEnd/>
            <a:tailEnd/>
          </a:ln>
        </p:spPr>
        <p:txBody>
          <a:bodyPr/>
          <a:lstStyle/>
          <a:p>
            <a:endParaRPr lang="pt-BR"/>
          </a:p>
        </p:txBody>
      </p:sp>
      <p:sp>
        <p:nvSpPr>
          <p:cNvPr id="19" name="Line 18">
            <a:extLst>
              <a:ext uri="{FF2B5EF4-FFF2-40B4-BE49-F238E27FC236}">
                <a16:creationId xmlns:a16="http://schemas.microsoft.com/office/drawing/2014/main" id="{C799C146-C525-424A-A158-69B77361DDED}"/>
              </a:ext>
            </a:extLst>
          </p:cNvPr>
          <p:cNvSpPr>
            <a:spLocks noChangeShapeType="1"/>
          </p:cNvSpPr>
          <p:nvPr/>
        </p:nvSpPr>
        <p:spPr bwMode="auto">
          <a:xfrm>
            <a:off x="3454763" y="3711447"/>
            <a:ext cx="0" cy="2719048"/>
          </a:xfrm>
          <a:prstGeom prst="line">
            <a:avLst/>
          </a:prstGeom>
          <a:noFill/>
          <a:ln w="9525">
            <a:solidFill>
              <a:schemeClr val="tx1"/>
            </a:solidFill>
            <a:prstDash val="dash"/>
            <a:round/>
            <a:headEnd/>
            <a:tailEnd/>
          </a:ln>
        </p:spPr>
        <p:txBody>
          <a:bodyPr/>
          <a:lstStyle/>
          <a:p>
            <a:endParaRPr lang="pt-BR"/>
          </a:p>
        </p:txBody>
      </p:sp>
      <p:sp>
        <p:nvSpPr>
          <p:cNvPr id="20" name="Line 19">
            <a:extLst>
              <a:ext uri="{FF2B5EF4-FFF2-40B4-BE49-F238E27FC236}">
                <a16:creationId xmlns:a16="http://schemas.microsoft.com/office/drawing/2014/main" id="{9A8F9852-4DED-41FF-AFC7-3D2C5AB6BA6C}"/>
              </a:ext>
            </a:extLst>
          </p:cNvPr>
          <p:cNvSpPr>
            <a:spLocks noChangeShapeType="1"/>
          </p:cNvSpPr>
          <p:nvPr/>
        </p:nvSpPr>
        <p:spPr bwMode="auto">
          <a:xfrm>
            <a:off x="4012292" y="3711447"/>
            <a:ext cx="0" cy="2719048"/>
          </a:xfrm>
          <a:prstGeom prst="line">
            <a:avLst/>
          </a:prstGeom>
          <a:noFill/>
          <a:ln w="9525">
            <a:solidFill>
              <a:schemeClr val="tx1"/>
            </a:solidFill>
            <a:prstDash val="dash"/>
            <a:round/>
            <a:headEnd/>
            <a:tailEnd/>
          </a:ln>
        </p:spPr>
        <p:txBody>
          <a:bodyPr/>
          <a:lstStyle/>
          <a:p>
            <a:endParaRPr lang="pt-BR"/>
          </a:p>
        </p:txBody>
      </p:sp>
      <p:sp>
        <p:nvSpPr>
          <p:cNvPr id="21" name="Arc 20">
            <a:extLst>
              <a:ext uri="{FF2B5EF4-FFF2-40B4-BE49-F238E27FC236}">
                <a16:creationId xmlns:a16="http://schemas.microsoft.com/office/drawing/2014/main" id="{9F8AC1BC-1071-428C-B652-356BD3D5AD48}"/>
              </a:ext>
            </a:extLst>
          </p:cNvPr>
          <p:cNvSpPr>
            <a:spLocks/>
          </p:cNvSpPr>
          <p:nvPr/>
        </p:nvSpPr>
        <p:spPr bwMode="auto">
          <a:xfrm rot="17516922">
            <a:off x="1907728" y="5096527"/>
            <a:ext cx="1785424" cy="1486746"/>
          </a:xfrm>
          <a:custGeom>
            <a:avLst/>
            <a:gdLst>
              <a:gd name="T0" fmla="*/ 0 w 18601"/>
              <a:gd name="T1" fmla="*/ 0 h 21600"/>
              <a:gd name="T2" fmla="*/ 1350962 w 18601"/>
              <a:gd name="T3" fmla="*/ 599384 h 21600"/>
              <a:gd name="T4" fmla="*/ 0 w 18601"/>
              <a:gd name="T5" fmla="*/ 1219200 h 21600"/>
              <a:gd name="T6" fmla="*/ 0 60000 65536"/>
              <a:gd name="T7" fmla="*/ 0 60000 65536"/>
              <a:gd name="T8" fmla="*/ 0 60000 65536"/>
              <a:gd name="T9" fmla="*/ 0 w 18601"/>
              <a:gd name="T10" fmla="*/ 0 h 21600"/>
              <a:gd name="T11" fmla="*/ 18601 w 18601"/>
              <a:gd name="T12" fmla="*/ 21600 h 21600"/>
            </a:gdLst>
            <a:ahLst/>
            <a:cxnLst>
              <a:cxn ang="T6">
                <a:pos x="T0" y="T1"/>
              </a:cxn>
              <a:cxn ang="T7">
                <a:pos x="T2" y="T3"/>
              </a:cxn>
              <a:cxn ang="T8">
                <a:pos x="T4" y="T5"/>
              </a:cxn>
            </a:cxnLst>
            <a:rect l="T9" t="T10" r="T11" b="T12"/>
            <a:pathLst>
              <a:path w="18601" h="21600" fill="none" extrusionOk="0">
                <a:moveTo>
                  <a:pt x="-1" y="0"/>
                </a:moveTo>
                <a:cubicBezTo>
                  <a:pt x="7642" y="0"/>
                  <a:pt x="14715" y="4038"/>
                  <a:pt x="18600" y="10619"/>
                </a:cubicBezTo>
              </a:path>
              <a:path w="18601" h="21600" stroke="0" extrusionOk="0">
                <a:moveTo>
                  <a:pt x="-1" y="0"/>
                </a:moveTo>
                <a:cubicBezTo>
                  <a:pt x="7642" y="0"/>
                  <a:pt x="14715" y="4038"/>
                  <a:pt x="18600" y="10619"/>
                </a:cubicBezTo>
                <a:lnTo>
                  <a:pt x="0" y="21600"/>
                </a:lnTo>
                <a:close/>
              </a:path>
            </a:pathLst>
          </a:custGeom>
          <a:noFill/>
          <a:ln w="9525">
            <a:solidFill>
              <a:schemeClr val="tx1"/>
            </a:solidFill>
            <a:round/>
            <a:headEnd/>
            <a:tailEnd/>
          </a:ln>
        </p:spPr>
        <p:txBody>
          <a:bodyPr wrap="none" anchor="ctr"/>
          <a:lstStyle/>
          <a:p>
            <a:endParaRPr lang="pt-BR"/>
          </a:p>
        </p:txBody>
      </p:sp>
      <p:sp>
        <p:nvSpPr>
          <p:cNvPr id="22" name="Arc 21">
            <a:extLst>
              <a:ext uri="{FF2B5EF4-FFF2-40B4-BE49-F238E27FC236}">
                <a16:creationId xmlns:a16="http://schemas.microsoft.com/office/drawing/2014/main" id="{5DCB93B2-1E4A-4F26-83CE-E22FB8063279}"/>
              </a:ext>
            </a:extLst>
          </p:cNvPr>
          <p:cNvSpPr>
            <a:spLocks/>
          </p:cNvSpPr>
          <p:nvPr/>
        </p:nvSpPr>
        <p:spPr bwMode="auto">
          <a:xfrm>
            <a:off x="3083076" y="5020618"/>
            <a:ext cx="383302" cy="1711993"/>
          </a:xfrm>
          <a:custGeom>
            <a:avLst/>
            <a:gdLst>
              <a:gd name="T0" fmla="*/ 0 w 14635"/>
              <a:gd name="T1" fmla="*/ 0 h 21600"/>
              <a:gd name="T2" fmla="*/ 314325 w 14635"/>
              <a:gd name="T3" fmla="*/ 342621 h 21600"/>
              <a:gd name="T4" fmla="*/ 0 w 14635"/>
              <a:gd name="T5" fmla="*/ 1295400 h 21600"/>
              <a:gd name="T6" fmla="*/ 0 60000 65536"/>
              <a:gd name="T7" fmla="*/ 0 60000 65536"/>
              <a:gd name="T8" fmla="*/ 0 60000 65536"/>
              <a:gd name="T9" fmla="*/ 0 w 14635"/>
              <a:gd name="T10" fmla="*/ 0 h 21600"/>
              <a:gd name="T11" fmla="*/ 14635 w 14635"/>
              <a:gd name="T12" fmla="*/ 21600 h 21600"/>
            </a:gdLst>
            <a:ahLst/>
            <a:cxnLst>
              <a:cxn ang="T6">
                <a:pos x="T0" y="T1"/>
              </a:cxn>
              <a:cxn ang="T7">
                <a:pos x="T2" y="T3"/>
              </a:cxn>
              <a:cxn ang="T8">
                <a:pos x="T4" y="T5"/>
              </a:cxn>
            </a:cxnLst>
            <a:rect l="T9" t="T10" r="T11" b="T12"/>
            <a:pathLst>
              <a:path w="14635" h="21600" fill="none" extrusionOk="0">
                <a:moveTo>
                  <a:pt x="-1" y="0"/>
                </a:moveTo>
                <a:cubicBezTo>
                  <a:pt x="5422" y="0"/>
                  <a:pt x="10646" y="2039"/>
                  <a:pt x="14634" y="5713"/>
                </a:cubicBezTo>
              </a:path>
              <a:path w="14635" h="21600" stroke="0" extrusionOk="0">
                <a:moveTo>
                  <a:pt x="-1" y="0"/>
                </a:moveTo>
                <a:cubicBezTo>
                  <a:pt x="5422" y="0"/>
                  <a:pt x="10646" y="2039"/>
                  <a:pt x="14634" y="5713"/>
                </a:cubicBezTo>
                <a:lnTo>
                  <a:pt x="0" y="21600"/>
                </a:lnTo>
                <a:close/>
              </a:path>
            </a:pathLst>
          </a:custGeom>
          <a:noFill/>
          <a:ln w="9525">
            <a:solidFill>
              <a:schemeClr val="tx1"/>
            </a:solidFill>
            <a:round/>
            <a:headEnd/>
            <a:tailEnd/>
          </a:ln>
        </p:spPr>
        <p:txBody>
          <a:bodyPr wrap="none" anchor="ctr"/>
          <a:lstStyle/>
          <a:p>
            <a:endParaRPr lang="pt-BR"/>
          </a:p>
        </p:txBody>
      </p:sp>
      <p:sp>
        <p:nvSpPr>
          <p:cNvPr id="23" name="Arc 22">
            <a:extLst>
              <a:ext uri="{FF2B5EF4-FFF2-40B4-BE49-F238E27FC236}">
                <a16:creationId xmlns:a16="http://schemas.microsoft.com/office/drawing/2014/main" id="{D1024F12-2A50-46FE-94EB-6C439EF2B812}"/>
              </a:ext>
            </a:extLst>
          </p:cNvPr>
          <p:cNvSpPr>
            <a:spLocks/>
          </p:cNvSpPr>
          <p:nvPr/>
        </p:nvSpPr>
        <p:spPr bwMode="auto">
          <a:xfrm rot="10332475">
            <a:off x="3547684" y="5119226"/>
            <a:ext cx="1099572" cy="1613385"/>
          </a:xfrm>
          <a:custGeom>
            <a:avLst/>
            <a:gdLst>
              <a:gd name="T0" fmla="*/ 162466 w 21279"/>
              <a:gd name="T1" fmla="*/ 0 h 21257"/>
              <a:gd name="T2" fmla="*/ 901700 w 21279"/>
              <a:gd name="T3" fmla="*/ 1007895 h 21257"/>
              <a:gd name="T4" fmla="*/ 0 w 21279"/>
              <a:gd name="T5" fmla="*/ 1220787 h 21257"/>
              <a:gd name="T6" fmla="*/ 0 60000 65536"/>
              <a:gd name="T7" fmla="*/ 0 60000 65536"/>
              <a:gd name="T8" fmla="*/ 0 60000 65536"/>
              <a:gd name="T9" fmla="*/ 0 w 21279"/>
              <a:gd name="T10" fmla="*/ 0 h 21257"/>
              <a:gd name="T11" fmla="*/ 21279 w 21279"/>
              <a:gd name="T12" fmla="*/ 21257 h 21257"/>
            </a:gdLst>
            <a:ahLst/>
            <a:cxnLst>
              <a:cxn ang="T6">
                <a:pos x="T0" y="T1"/>
              </a:cxn>
              <a:cxn ang="T7">
                <a:pos x="T2" y="T3"/>
              </a:cxn>
              <a:cxn ang="T8">
                <a:pos x="T4" y="T5"/>
              </a:cxn>
            </a:cxnLst>
            <a:rect l="T9" t="T10" r="T11" b="T12"/>
            <a:pathLst>
              <a:path w="21279" h="21257" fill="none" extrusionOk="0">
                <a:moveTo>
                  <a:pt x="3834" y="-1"/>
                </a:moveTo>
                <a:cubicBezTo>
                  <a:pt x="12755" y="1609"/>
                  <a:pt x="19723" y="8618"/>
                  <a:pt x="21279" y="17549"/>
                </a:cubicBezTo>
              </a:path>
              <a:path w="21279" h="21257" stroke="0" extrusionOk="0">
                <a:moveTo>
                  <a:pt x="3834" y="-1"/>
                </a:moveTo>
                <a:cubicBezTo>
                  <a:pt x="12755" y="1609"/>
                  <a:pt x="19723" y="8618"/>
                  <a:pt x="21279" y="17549"/>
                </a:cubicBezTo>
                <a:lnTo>
                  <a:pt x="0" y="21257"/>
                </a:lnTo>
                <a:close/>
              </a:path>
            </a:pathLst>
          </a:custGeom>
          <a:noFill/>
          <a:ln w="9525">
            <a:solidFill>
              <a:schemeClr val="tx1"/>
            </a:solidFill>
            <a:round/>
            <a:headEnd/>
            <a:tailEnd/>
          </a:ln>
        </p:spPr>
        <p:txBody>
          <a:bodyPr wrap="none" anchor="ctr"/>
          <a:lstStyle/>
          <a:p>
            <a:endParaRPr lang="pt-BR"/>
          </a:p>
        </p:txBody>
      </p:sp>
      <p:sp>
        <p:nvSpPr>
          <p:cNvPr id="24" name="Arc 23">
            <a:extLst>
              <a:ext uri="{FF2B5EF4-FFF2-40B4-BE49-F238E27FC236}">
                <a16:creationId xmlns:a16="http://schemas.microsoft.com/office/drawing/2014/main" id="{2480BC6A-E453-4168-9007-6D301C856B98}"/>
              </a:ext>
            </a:extLst>
          </p:cNvPr>
          <p:cNvSpPr>
            <a:spLocks/>
          </p:cNvSpPr>
          <p:nvPr/>
        </p:nvSpPr>
        <p:spPr bwMode="auto">
          <a:xfrm rot="17724732">
            <a:off x="2148499" y="5081217"/>
            <a:ext cx="1791718" cy="1997815"/>
          </a:xfrm>
          <a:custGeom>
            <a:avLst/>
            <a:gdLst>
              <a:gd name="T0" fmla="*/ 0 w 21600"/>
              <a:gd name="T1" fmla="*/ 0 h 25463"/>
              <a:gd name="T2" fmla="*/ 1333883 w 21600"/>
              <a:gd name="T3" fmla="*/ 1638300 h 25463"/>
              <a:gd name="T4" fmla="*/ 0 w 21600"/>
              <a:gd name="T5" fmla="*/ 1389753 h 25463"/>
              <a:gd name="T6" fmla="*/ 0 60000 65536"/>
              <a:gd name="T7" fmla="*/ 0 60000 65536"/>
              <a:gd name="T8" fmla="*/ 0 60000 65536"/>
              <a:gd name="T9" fmla="*/ 0 w 21600"/>
              <a:gd name="T10" fmla="*/ 0 h 25463"/>
              <a:gd name="T11" fmla="*/ 21600 w 21600"/>
              <a:gd name="T12" fmla="*/ 25463 h 25463"/>
            </a:gdLst>
            <a:ahLst/>
            <a:cxnLst>
              <a:cxn ang="T6">
                <a:pos x="T0" y="T1"/>
              </a:cxn>
              <a:cxn ang="T7">
                <a:pos x="T2" y="T3"/>
              </a:cxn>
              <a:cxn ang="T8">
                <a:pos x="T4" y="T5"/>
              </a:cxn>
            </a:cxnLst>
            <a:rect l="T9" t="T10" r="T11" b="T12"/>
            <a:pathLst>
              <a:path w="21600" h="25463" fill="none" extrusionOk="0">
                <a:moveTo>
                  <a:pt x="-1" y="0"/>
                </a:moveTo>
                <a:cubicBezTo>
                  <a:pt x="11929" y="0"/>
                  <a:pt x="21600" y="9670"/>
                  <a:pt x="21600" y="21600"/>
                </a:cubicBezTo>
                <a:cubicBezTo>
                  <a:pt x="21600" y="22895"/>
                  <a:pt x="21483" y="24188"/>
                  <a:pt x="21251" y="25462"/>
                </a:cubicBezTo>
              </a:path>
              <a:path w="21600" h="25463" stroke="0" extrusionOk="0">
                <a:moveTo>
                  <a:pt x="-1" y="0"/>
                </a:moveTo>
                <a:cubicBezTo>
                  <a:pt x="11929" y="0"/>
                  <a:pt x="21600" y="9670"/>
                  <a:pt x="21600" y="21600"/>
                </a:cubicBezTo>
                <a:cubicBezTo>
                  <a:pt x="21600" y="22895"/>
                  <a:pt x="21483" y="24188"/>
                  <a:pt x="21251" y="25462"/>
                </a:cubicBezTo>
                <a:lnTo>
                  <a:pt x="0" y="21600"/>
                </a:lnTo>
                <a:close/>
              </a:path>
            </a:pathLst>
          </a:custGeom>
          <a:noFill/>
          <a:ln w="9525">
            <a:solidFill>
              <a:schemeClr val="tx1"/>
            </a:solidFill>
            <a:round/>
            <a:headEnd/>
            <a:tailEnd/>
          </a:ln>
        </p:spPr>
        <p:txBody>
          <a:bodyPr wrap="none" anchor="ctr"/>
          <a:lstStyle/>
          <a:p>
            <a:endParaRPr lang="pt-BR"/>
          </a:p>
        </p:txBody>
      </p:sp>
      <p:sp>
        <p:nvSpPr>
          <p:cNvPr id="25" name="Arc 24">
            <a:extLst>
              <a:ext uri="{FF2B5EF4-FFF2-40B4-BE49-F238E27FC236}">
                <a16:creationId xmlns:a16="http://schemas.microsoft.com/office/drawing/2014/main" id="{DF84E554-4718-45D6-A363-84C18EA37DE1}"/>
              </a:ext>
            </a:extLst>
          </p:cNvPr>
          <p:cNvSpPr>
            <a:spLocks/>
          </p:cNvSpPr>
          <p:nvPr/>
        </p:nvSpPr>
        <p:spPr bwMode="auto">
          <a:xfrm rot="9765907">
            <a:off x="4274151" y="4819207"/>
            <a:ext cx="2261093" cy="1370015"/>
          </a:xfrm>
          <a:custGeom>
            <a:avLst/>
            <a:gdLst>
              <a:gd name="T0" fmla="*/ 1009834 w 20260"/>
              <a:gd name="T1" fmla="*/ 0 h 18569"/>
              <a:gd name="T2" fmla="*/ 1854200 w 20260"/>
              <a:gd name="T3" fmla="*/ 618555 h 18569"/>
              <a:gd name="T4" fmla="*/ 0 w 20260"/>
              <a:gd name="T5" fmla="*/ 1036638 h 18569"/>
              <a:gd name="T6" fmla="*/ 0 60000 65536"/>
              <a:gd name="T7" fmla="*/ 0 60000 65536"/>
              <a:gd name="T8" fmla="*/ 0 60000 65536"/>
              <a:gd name="T9" fmla="*/ 0 w 20260"/>
              <a:gd name="T10" fmla="*/ 0 h 18569"/>
              <a:gd name="T11" fmla="*/ 20260 w 20260"/>
              <a:gd name="T12" fmla="*/ 18569 h 18569"/>
            </a:gdLst>
            <a:ahLst/>
            <a:cxnLst>
              <a:cxn ang="T6">
                <a:pos x="T0" y="T1"/>
              </a:cxn>
              <a:cxn ang="T7">
                <a:pos x="T2" y="T3"/>
              </a:cxn>
              <a:cxn ang="T8">
                <a:pos x="T4" y="T5"/>
              </a:cxn>
            </a:cxnLst>
            <a:rect l="T9" t="T10" r="T11" b="T12"/>
            <a:pathLst>
              <a:path w="20260" h="18569" fill="none" extrusionOk="0">
                <a:moveTo>
                  <a:pt x="11034" y="-1"/>
                </a:moveTo>
                <a:cubicBezTo>
                  <a:pt x="15287" y="2527"/>
                  <a:pt x="18544" y="6438"/>
                  <a:pt x="20260" y="11079"/>
                </a:cubicBezTo>
              </a:path>
              <a:path w="20260" h="18569" stroke="0" extrusionOk="0">
                <a:moveTo>
                  <a:pt x="11034" y="-1"/>
                </a:moveTo>
                <a:cubicBezTo>
                  <a:pt x="15287" y="2527"/>
                  <a:pt x="18544" y="6438"/>
                  <a:pt x="20260" y="11079"/>
                </a:cubicBezTo>
                <a:lnTo>
                  <a:pt x="0" y="18569"/>
                </a:lnTo>
                <a:close/>
              </a:path>
            </a:pathLst>
          </a:custGeom>
          <a:noFill/>
          <a:ln w="9525">
            <a:solidFill>
              <a:schemeClr val="tx1"/>
            </a:solidFill>
            <a:round/>
            <a:headEnd/>
            <a:tailEnd/>
          </a:ln>
        </p:spPr>
        <p:txBody>
          <a:bodyPr wrap="none" anchor="ctr"/>
          <a:lstStyle/>
          <a:p>
            <a:endParaRPr lang="pt-BR"/>
          </a:p>
        </p:txBody>
      </p:sp>
      <p:sp>
        <p:nvSpPr>
          <p:cNvPr id="26" name="Oval 25">
            <a:extLst>
              <a:ext uri="{FF2B5EF4-FFF2-40B4-BE49-F238E27FC236}">
                <a16:creationId xmlns:a16="http://schemas.microsoft.com/office/drawing/2014/main" id="{A83935E1-19E6-4972-BFC2-669B4E7656E4}"/>
              </a:ext>
            </a:extLst>
          </p:cNvPr>
          <p:cNvSpPr>
            <a:spLocks noChangeArrowheads="1"/>
          </p:cNvSpPr>
          <p:nvPr/>
        </p:nvSpPr>
        <p:spPr bwMode="auto">
          <a:xfrm>
            <a:off x="3040872" y="4933981"/>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7" name="Oval 26">
            <a:extLst>
              <a:ext uri="{FF2B5EF4-FFF2-40B4-BE49-F238E27FC236}">
                <a16:creationId xmlns:a16="http://schemas.microsoft.com/office/drawing/2014/main" id="{A6588199-A6E6-402C-80D0-8B9D472C546F}"/>
              </a:ext>
            </a:extLst>
          </p:cNvPr>
          <p:cNvSpPr>
            <a:spLocks noChangeArrowheads="1"/>
          </p:cNvSpPr>
          <p:nvPr/>
        </p:nvSpPr>
        <p:spPr bwMode="auto">
          <a:xfrm>
            <a:off x="3389977" y="5336803"/>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8" name="Oval 27">
            <a:extLst>
              <a:ext uri="{FF2B5EF4-FFF2-40B4-BE49-F238E27FC236}">
                <a16:creationId xmlns:a16="http://schemas.microsoft.com/office/drawing/2014/main" id="{BAB8CFCF-6D8D-4E9B-BEF6-334C60CA139B}"/>
              </a:ext>
            </a:extLst>
          </p:cNvPr>
          <p:cNvSpPr>
            <a:spLocks noChangeArrowheads="1"/>
          </p:cNvSpPr>
          <p:nvPr/>
        </p:nvSpPr>
        <p:spPr bwMode="auto">
          <a:xfrm>
            <a:off x="3984156" y="6329790"/>
            <a:ext cx="92922" cy="100705"/>
          </a:xfrm>
          <a:prstGeom prst="ellipse">
            <a:avLst/>
          </a:prstGeom>
          <a:solidFill>
            <a:schemeClr val="tx1"/>
          </a:solidFill>
          <a:ln w="9525">
            <a:solidFill>
              <a:schemeClr val="tx1"/>
            </a:solidFill>
            <a:round/>
            <a:headEnd/>
            <a:tailEnd/>
          </a:ln>
        </p:spPr>
        <p:txBody>
          <a:bodyPr wrap="none" anchor="ctr"/>
          <a:lstStyle/>
          <a:p>
            <a:endParaRPr lang="pt-BR"/>
          </a:p>
        </p:txBody>
      </p:sp>
      <p:sp>
        <p:nvSpPr>
          <p:cNvPr id="29" name="Text Box 28">
            <a:extLst>
              <a:ext uri="{FF2B5EF4-FFF2-40B4-BE49-F238E27FC236}">
                <a16:creationId xmlns:a16="http://schemas.microsoft.com/office/drawing/2014/main" id="{E3084335-75B0-4063-A672-C5F4DE354FFE}"/>
              </a:ext>
            </a:extLst>
          </p:cNvPr>
          <p:cNvSpPr txBox="1">
            <a:spLocks noChangeArrowheads="1"/>
          </p:cNvSpPr>
          <p:nvPr/>
        </p:nvSpPr>
        <p:spPr bwMode="auto">
          <a:xfrm>
            <a:off x="1317565" y="242158"/>
            <a:ext cx="557530" cy="430887"/>
          </a:xfrm>
          <a:prstGeom prst="rect">
            <a:avLst/>
          </a:prstGeom>
          <a:noFill/>
          <a:ln w="9525">
            <a:noFill/>
            <a:miter lim="800000"/>
            <a:headEnd/>
            <a:tailEnd/>
          </a:ln>
        </p:spPr>
        <p:txBody>
          <a:bodyPr>
            <a:spAutoFit/>
          </a:bodyPr>
          <a:lstStyle/>
          <a:p>
            <a:pPr eaLnBrk="1" hangingPunct="1">
              <a:spcBef>
                <a:spcPct val="50000"/>
              </a:spcBef>
            </a:pPr>
            <a:r>
              <a:rPr lang="pt-BR" sz="2200" b="1" dirty="0">
                <a:latin typeface="Arial" charset="0"/>
              </a:rPr>
              <a:t>Q</a:t>
            </a:r>
          </a:p>
        </p:txBody>
      </p:sp>
      <p:sp>
        <p:nvSpPr>
          <p:cNvPr id="30" name="Text Box 29">
            <a:extLst>
              <a:ext uri="{FF2B5EF4-FFF2-40B4-BE49-F238E27FC236}">
                <a16:creationId xmlns:a16="http://schemas.microsoft.com/office/drawing/2014/main" id="{469A6009-78C7-42C4-9EDE-631E8F9A1B7C}"/>
              </a:ext>
            </a:extLst>
          </p:cNvPr>
          <p:cNvSpPr txBox="1">
            <a:spLocks noChangeArrowheads="1"/>
          </p:cNvSpPr>
          <p:nvPr/>
        </p:nvSpPr>
        <p:spPr bwMode="auto">
          <a:xfrm>
            <a:off x="5684881" y="3006509"/>
            <a:ext cx="557530" cy="430887"/>
          </a:xfrm>
          <a:prstGeom prst="rect">
            <a:avLst/>
          </a:prstGeom>
          <a:noFill/>
          <a:ln w="9525">
            <a:noFill/>
            <a:miter lim="800000"/>
            <a:headEnd/>
            <a:tailEnd/>
          </a:ln>
        </p:spPr>
        <p:txBody>
          <a:bodyPr>
            <a:spAutoFit/>
          </a:bodyPr>
          <a:lstStyle/>
          <a:p>
            <a:pPr eaLnBrk="1" hangingPunct="1">
              <a:spcBef>
                <a:spcPct val="50000"/>
              </a:spcBef>
            </a:pPr>
            <a:r>
              <a:rPr lang="pt-BR" sz="2200" b="1" dirty="0">
                <a:latin typeface="Arial" charset="0"/>
              </a:rPr>
              <a:t>L</a:t>
            </a:r>
          </a:p>
        </p:txBody>
      </p:sp>
      <p:sp>
        <p:nvSpPr>
          <p:cNvPr id="31" name="Text Box 30">
            <a:extLst>
              <a:ext uri="{FF2B5EF4-FFF2-40B4-BE49-F238E27FC236}">
                <a16:creationId xmlns:a16="http://schemas.microsoft.com/office/drawing/2014/main" id="{4D188BC5-A44E-4DCA-8901-54033961DADD}"/>
              </a:ext>
            </a:extLst>
          </p:cNvPr>
          <p:cNvSpPr txBox="1">
            <a:spLocks noChangeArrowheads="1"/>
          </p:cNvSpPr>
          <p:nvPr/>
        </p:nvSpPr>
        <p:spPr bwMode="auto">
          <a:xfrm>
            <a:off x="5602163" y="6376808"/>
            <a:ext cx="654316" cy="430887"/>
          </a:xfrm>
          <a:prstGeom prst="rect">
            <a:avLst/>
          </a:prstGeom>
          <a:noFill/>
          <a:ln w="9525">
            <a:noFill/>
            <a:miter lim="800000"/>
            <a:headEnd/>
            <a:tailEnd/>
          </a:ln>
        </p:spPr>
        <p:txBody>
          <a:bodyPr wrap="square">
            <a:spAutoFit/>
          </a:bodyPr>
          <a:lstStyle/>
          <a:p>
            <a:pPr eaLnBrk="1" hangingPunct="1">
              <a:spcBef>
                <a:spcPct val="50000"/>
              </a:spcBef>
            </a:pPr>
            <a:r>
              <a:rPr lang="pt-BR" sz="2200" b="1" dirty="0">
                <a:latin typeface="Arial" charset="0"/>
              </a:rPr>
              <a:t>L</a:t>
            </a:r>
          </a:p>
        </p:txBody>
      </p:sp>
      <p:sp>
        <p:nvSpPr>
          <p:cNvPr id="32" name="Text Box 31">
            <a:extLst>
              <a:ext uri="{FF2B5EF4-FFF2-40B4-BE49-F238E27FC236}">
                <a16:creationId xmlns:a16="http://schemas.microsoft.com/office/drawing/2014/main" id="{CAA5FCB5-A68A-4896-831D-BD6A4DC3447C}"/>
              </a:ext>
            </a:extLst>
          </p:cNvPr>
          <p:cNvSpPr txBox="1">
            <a:spLocks noChangeArrowheads="1"/>
          </p:cNvSpPr>
          <p:nvPr/>
        </p:nvSpPr>
        <p:spPr bwMode="auto">
          <a:xfrm>
            <a:off x="800701" y="3409331"/>
            <a:ext cx="981474" cy="938719"/>
          </a:xfrm>
          <a:prstGeom prst="rect">
            <a:avLst/>
          </a:prstGeom>
          <a:noFill/>
          <a:ln w="9525">
            <a:noFill/>
            <a:miter lim="800000"/>
            <a:headEnd/>
            <a:tailEnd/>
          </a:ln>
        </p:spPr>
        <p:txBody>
          <a:bodyPr wrap="square">
            <a:spAutoFit/>
          </a:bodyPr>
          <a:lstStyle/>
          <a:p>
            <a:pPr eaLnBrk="1" hangingPunct="1">
              <a:spcBef>
                <a:spcPct val="50000"/>
              </a:spcBef>
            </a:pPr>
            <a:r>
              <a:rPr lang="pt-BR" sz="2200" b="1">
                <a:latin typeface="Arial" charset="0"/>
              </a:rPr>
              <a:t>PMeL</a:t>
            </a:r>
          </a:p>
          <a:p>
            <a:pPr eaLnBrk="1" hangingPunct="1">
              <a:spcBef>
                <a:spcPct val="50000"/>
              </a:spcBef>
            </a:pPr>
            <a:r>
              <a:rPr lang="pt-BR" sz="2200" b="1">
                <a:latin typeface="Arial" charset="0"/>
              </a:rPr>
              <a:t>PMgL</a:t>
            </a:r>
          </a:p>
        </p:txBody>
      </p:sp>
      <p:sp>
        <p:nvSpPr>
          <p:cNvPr id="33" name="Text Box 32">
            <a:extLst>
              <a:ext uri="{FF2B5EF4-FFF2-40B4-BE49-F238E27FC236}">
                <a16:creationId xmlns:a16="http://schemas.microsoft.com/office/drawing/2014/main" id="{11C2F009-0595-4ABA-8F3E-DB6A2568D999}"/>
              </a:ext>
            </a:extLst>
          </p:cNvPr>
          <p:cNvSpPr txBox="1">
            <a:spLocks noChangeArrowheads="1"/>
          </p:cNvSpPr>
          <p:nvPr/>
        </p:nvSpPr>
        <p:spPr bwMode="auto">
          <a:xfrm>
            <a:off x="2912720" y="3107214"/>
            <a:ext cx="1672589"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3      4         8</a:t>
            </a:r>
          </a:p>
        </p:txBody>
      </p:sp>
      <p:sp>
        <p:nvSpPr>
          <p:cNvPr id="34" name="Line 34">
            <a:extLst>
              <a:ext uri="{FF2B5EF4-FFF2-40B4-BE49-F238E27FC236}">
                <a16:creationId xmlns:a16="http://schemas.microsoft.com/office/drawing/2014/main" id="{EA6B9C9C-81FA-4F2E-A2BF-837AEFF0EAD9}"/>
              </a:ext>
            </a:extLst>
          </p:cNvPr>
          <p:cNvSpPr>
            <a:spLocks noChangeShapeType="1"/>
          </p:cNvSpPr>
          <p:nvPr/>
        </p:nvSpPr>
        <p:spPr bwMode="auto">
          <a:xfrm flipH="1">
            <a:off x="1782174" y="1495927"/>
            <a:ext cx="2230119" cy="0"/>
          </a:xfrm>
          <a:prstGeom prst="line">
            <a:avLst/>
          </a:prstGeom>
          <a:noFill/>
          <a:ln w="9525">
            <a:solidFill>
              <a:schemeClr val="tx1"/>
            </a:solidFill>
            <a:prstDash val="dash"/>
            <a:round/>
            <a:headEnd/>
            <a:tailEnd/>
          </a:ln>
        </p:spPr>
        <p:txBody>
          <a:bodyPr/>
          <a:lstStyle/>
          <a:p>
            <a:endParaRPr lang="pt-BR"/>
          </a:p>
        </p:txBody>
      </p:sp>
      <p:sp>
        <p:nvSpPr>
          <p:cNvPr id="35" name="Text Box 35">
            <a:extLst>
              <a:ext uri="{FF2B5EF4-FFF2-40B4-BE49-F238E27FC236}">
                <a16:creationId xmlns:a16="http://schemas.microsoft.com/office/drawing/2014/main" id="{75D4EFD7-FDEA-47E9-9679-5E2DBBC12CB9}"/>
              </a:ext>
            </a:extLst>
          </p:cNvPr>
          <p:cNvSpPr txBox="1">
            <a:spLocks noChangeArrowheads="1"/>
          </p:cNvSpPr>
          <p:nvPr/>
        </p:nvSpPr>
        <p:spPr bwMode="auto">
          <a:xfrm>
            <a:off x="1297822" y="1350788"/>
            <a:ext cx="596247"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112</a:t>
            </a:r>
          </a:p>
        </p:txBody>
      </p:sp>
      <p:sp>
        <p:nvSpPr>
          <p:cNvPr id="36" name="Line 36">
            <a:extLst>
              <a:ext uri="{FF2B5EF4-FFF2-40B4-BE49-F238E27FC236}">
                <a16:creationId xmlns:a16="http://schemas.microsoft.com/office/drawing/2014/main" id="{56BC1AB0-27BB-4CE0-93B5-1824E9C9DE9B}"/>
              </a:ext>
            </a:extLst>
          </p:cNvPr>
          <p:cNvSpPr>
            <a:spLocks noChangeShapeType="1"/>
          </p:cNvSpPr>
          <p:nvPr/>
        </p:nvSpPr>
        <p:spPr bwMode="auto">
          <a:xfrm flipH="1">
            <a:off x="1782174" y="5020618"/>
            <a:ext cx="1300903" cy="0"/>
          </a:xfrm>
          <a:prstGeom prst="line">
            <a:avLst/>
          </a:prstGeom>
          <a:noFill/>
          <a:ln w="9525">
            <a:solidFill>
              <a:schemeClr val="tx1"/>
            </a:solidFill>
            <a:prstDash val="dash"/>
            <a:round/>
            <a:headEnd/>
            <a:tailEnd/>
          </a:ln>
        </p:spPr>
        <p:txBody>
          <a:bodyPr/>
          <a:lstStyle/>
          <a:p>
            <a:endParaRPr lang="pt-BR"/>
          </a:p>
        </p:txBody>
      </p:sp>
      <p:sp>
        <p:nvSpPr>
          <p:cNvPr id="37" name="Line 37">
            <a:extLst>
              <a:ext uri="{FF2B5EF4-FFF2-40B4-BE49-F238E27FC236}">
                <a16:creationId xmlns:a16="http://schemas.microsoft.com/office/drawing/2014/main" id="{4C1DA338-1924-404A-BCF0-EEA8E28D7EA7}"/>
              </a:ext>
            </a:extLst>
          </p:cNvPr>
          <p:cNvSpPr>
            <a:spLocks noChangeShapeType="1"/>
          </p:cNvSpPr>
          <p:nvPr/>
        </p:nvSpPr>
        <p:spPr bwMode="auto">
          <a:xfrm flipH="1">
            <a:off x="1782174" y="5423440"/>
            <a:ext cx="1672589" cy="0"/>
          </a:xfrm>
          <a:prstGeom prst="line">
            <a:avLst/>
          </a:prstGeom>
          <a:noFill/>
          <a:ln w="9525">
            <a:solidFill>
              <a:schemeClr val="tx1"/>
            </a:solidFill>
            <a:prstDash val="dash"/>
            <a:round/>
            <a:headEnd/>
            <a:tailEnd/>
          </a:ln>
        </p:spPr>
        <p:txBody>
          <a:bodyPr/>
          <a:lstStyle/>
          <a:p>
            <a:endParaRPr lang="pt-BR"/>
          </a:p>
        </p:txBody>
      </p:sp>
      <p:sp>
        <p:nvSpPr>
          <p:cNvPr id="38" name="Text Box 38">
            <a:extLst>
              <a:ext uri="{FF2B5EF4-FFF2-40B4-BE49-F238E27FC236}">
                <a16:creationId xmlns:a16="http://schemas.microsoft.com/office/drawing/2014/main" id="{28891580-1461-4B20-AC28-F2322A11CB35}"/>
              </a:ext>
            </a:extLst>
          </p:cNvPr>
          <p:cNvSpPr txBox="1">
            <a:spLocks noChangeArrowheads="1"/>
          </p:cNvSpPr>
          <p:nvPr/>
        </p:nvSpPr>
        <p:spPr bwMode="auto">
          <a:xfrm>
            <a:off x="1404811" y="4843194"/>
            <a:ext cx="497518"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30</a:t>
            </a:r>
          </a:p>
        </p:txBody>
      </p:sp>
      <p:sp>
        <p:nvSpPr>
          <p:cNvPr id="39" name="Text Box 39">
            <a:extLst>
              <a:ext uri="{FF2B5EF4-FFF2-40B4-BE49-F238E27FC236}">
                <a16:creationId xmlns:a16="http://schemas.microsoft.com/office/drawing/2014/main" id="{2CD7029C-96BC-485F-9CCD-13E86A787A8B}"/>
              </a:ext>
            </a:extLst>
          </p:cNvPr>
          <p:cNvSpPr txBox="1">
            <a:spLocks noChangeArrowheads="1"/>
          </p:cNvSpPr>
          <p:nvPr/>
        </p:nvSpPr>
        <p:spPr bwMode="auto">
          <a:xfrm>
            <a:off x="1404811" y="5318165"/>
            <a:ext cx="491710" cy="406756"/>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20</a:t>
            </a:r>
          </a:p>
        </p:txBody>
      </p:sp>
      <p:sp>
        <p:nvSpPr>
          <p:cNvPr id="40" name="Text Box 40">
            <a:extLst>
              <a:ext uri="{FF2B5EF4-FFF2-40B4-BE49-F238E27FC236}">
                <a16:creationId xmlns:a16="http://schemas.microsoft.com/office/drawing/2014/main" id="{B3FBC586-68CF-449E-84DF-7DB5EC843764}"/>
              </a:ext>
            </a:extLst>
          </p:cNvPr>
          <p:cNvSpPr txBox="1">
            <a:spLocks noChangeArrowheads="1"/>
          </p:cNvSpPr>
          <p:nvPr/>
        </p:nvSpPr>
        <p:spPr bwMode="auto">
          <a:xfrm>
            <a:off x="2896077" y="6413711"/>
            <a:ext cx="1672589"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3      4         8</a:t>
            </a:r>
          </a:p>
        </p:txBody>
      </p:sp>
      <p:sp>
        <p:nvSpPr>
          <p:cNvPr id="41" name="Text Box 42">
            <a:extLst>
              <a:ext uri="{FF2B5EF4-FFF2-40B4-BE49-F238E27FC236}">
                <a16:creationId xmlns:a16="http://schemas.microsoft.com/office/drawing/2014/main" id="{4BA39FBE-C7A7-4FAA-BAD7-A829C0C5ABCB}"/>
              </a:ext>
            </a:extLst>
          </p:cNvPr>
          <p:cNvSpPr txBox="1">
            <a:spLocks noChangeArrowheads="1"/>
          </p:cNvSpPr>
          <p:nvPr/>
        </p:nvSpPr>
        <p:spPr bwMode="auto">
          <a:xfrm>
            <a:off x="3055974" y="2166919"/>
            <a:ext cx="375558" cy="402822"/>
          </a:xfrm>
          <a:prstGeom prst="rect">
            <a:avLst/>
          </a:prstGeom>
          <a:noFill/>
          <a:ln w="12700">
            <a:noFill/>
            <a:miter lim="800000"/>
            <a:headEnd/>
            <a:tailEnd/>
          </a:ln>
        </p:spPr>
        <p:txBody>
          <a:bodyPr>
            <a:spAutoFit/>
          </a:bodyPr>
          <a:lstStyle/>
          <a:p>
            <a:pPr>
              <a:spcBef>
                <a:spcPct val="50000"/>
              </a:spcBef>
            </a:pPr>
            <a:r>
              <a:rPr lang="pt-BR" sz="2000" b="1"/>
              <a:t>B</a:t>
            </a:r>
          </a:p>
        </p:txBody>
      </p:sp>
      <p:sp>
        <p:nvSpPr>
          <p:cNvPr id="42" name="Text Box 43">
            <a:extLst>
              <a:ext uri="{FF2B5EF4-FFF2-40B4-BE49-F238E27FC236}">
                <a16:creationId xmlns:a16="http://schemas.microsoft.com/office/drawing/2014/main" id="{9A60763C-4950-41CC-9521-194A5AAE918E}"/>
              </a:ext>
            </a:extLst>
          </p:cNvPr>
          <p:cNvSpPr txBox="1">
            <a:spLocks noChangeArrowheads="1"/>
          </p:cNvSpPr>
          <p:nvPr/>
        </p:nvSpPr>
        <p:spPr bwMode="auto">
          <a:xfrm>
            <a:off x="3985190" y="1084093"/>
            <a:ext cx="375558" cy="402822"/>
          </a:xfrm>
          <a:prstGeom prst="rect">
            <a:avLst/>
          </a:prstGeom>
          <a:noFill/>
          <a:ln w="12700">
            <a:noFill/>
            <a:miter lim="800000"/>
            <a:headEnd/>
            <a:tailEnd/>
          </a:ln>
        </p:spPr>
        <p:txBody>
          <a:bodyPr>
            <a:spAutoFit/>
          </a:bodyPr>
          <a:lstStyle/>
          <a:p>
            <a:pPr>
              <a:spcBef>
                <a:spcPct val="50000"/>
              </a:spcBef>
            </a:pPr>
            <a:r>
              <a:rPr lang="pt-BR" sz="2000" b="1" dirty="0"/>
              <a:t>D</a:t>
            </a:r>
          </a:p>
        </p:txBody>
      </p:sp>
      <p:sp>
        <p:nvSpPr>
          <p:cNvPr id="43" name="Text Box 44">
            <a:extLst>
              <a:ext uri="{FF2B5EF4-FFF2-40B4-BE49-F238E27FC236}">
                <a16:creationId xmlns:a16="http://schemas.microsoft.com/office/drawing/2014/main" id="{A2840E50-B306-47A3-AD1B-6ABFFCB3357A}"/>
              </a:ext>
            </a:extLst>
          </p:cNvPr>
          <p:cNvSpPr txBox="1">
            <a:spLocks noChangeArrowheads="1"/>
          </p:cNvSpPr>
          <p:nvPr/>
        </p:nvSpPr>
        <p:spPr bwMode="auto">
          <a:xfrm>
            <a:off x="3440310" y="1615757"/>
            <a:ext cx="375558" cy="402822"/>
          </a:xfrm>
          <a:prstGeom prst="rect">
            <a:avLst/>
          </a:prstGeom>
          <a:noFill/>
          <a:ln w="12700">
            <a:noFill/>
            <a:miter lim="800000"/>
            <a:headEnd/>
            <a:tailEnd/>
          </a:ln>
        </p:spPr>
        <p:txBody>
          <a:bodyPr>
            <a:spAutoFit/>
          </a:bodyPr>
          <a:lstStyle/>
          <a:p>
            <a:pPr>
              <a:spcBef>
                <a:spcPct val="50000"/>
              </a:spcBef>
            </a:pPr>
            <a:r>
              <a:rPr lang="pt-BR" sz="2000" b="1" dirty="0"/>
              <a:t>C</a:t>
            </a:r>
          </a:p>
        </p:txBody>
      </p:sp>
      <p:sp>
        <p:nvSpPr>
          <p:cNvPr id="44" name="CaixaDeTexto 43">
            <a:extLst>
              <a:ext uri="{FF2B5EF4-FFF2-40B4-BE49-F238E27FC236}">
                <a16:creationId xmlns:a16="http://schemas.microsoft.com/office/drawing/2014/main" id="{CA1D0379-4144-4284-8C0F-103737EE0DC0}"/>
              </a:ext>
            </a:extLst>
          </p:cNvPr>
          <p:cNvSpPr txBox="1"/>
          <p:nvPr/>
        </p:nvSpPr>
        <p:spPr>
          <a:xfrm>
            <a:off x="4810200" y="1609724"/>
            <a:ext cx="2565484" cy="430887"/>
          </a:xfrm>
          <a:prstGeom prst="rect">
            <a:avLst/>
          </a:prstGeom>
          <a:noFill/>
        </p:spPr>
        <p:txBody>
          <a:bodyPr wrap="square" rtlCol="0">
            <a:spAutoFit/>
          </a:bodyPr>
          <a:lstStyle/>
          <a:p>
            <a:pPr algn="just"/>
            <a:r>
              <a:rPr lang="pt-BR" sz="2200" b="1" dirty="0"/>
              <a:t>Q = Produto Total</a:t>
            </a:r>
            <a:endParaRPr lang="en-US" sz="2200" b="1" dirty="0"/>
          </a:p>
        </p:txBody>
      </p:sp>
      <p:sp>
        <p:nvSpPr>
          <p:cNvPr id="45" name="CaixaDeTexto 44">
            <a:extLst>
              <a:ext uri="{FF2B5EF4-FFF2-40B4-BE49-F238E27FC236}">
                <a16:creationId xmlns:a16="http://schemas.microsoft.com/office/drawing/2014/main" id="{BB821640-398A-495C-A594-8448A28EAC85}"/>
              </a:ext>
            </a:extLst>
          </p:cNvPr>
          <p:cNvSpPr txBox="1"/>
          <p:nvPr/>
        </p:nvSpPr>
        <p:spPr>
          <a:xfrm>
            <a:off x="4531435" y="6447521"/>
            <a:ext cx="1005990" cy="430887"/>
          </a:xfrm>
          <a:prstGeom prst="rect">
            <a:avLst/>
          </a:prstGeom>
          <a:noFill/>
        </p:spPr>
        <p:txBody>
          <a:bodyPr wrap="square" rtlCol="0">
            <a:spAutoFit/>
          </a:bodyPr>
          <a:lstStyle/>
          <a:p>
            <a:pPr algn="just"/>
            <a:r>
              <a:rPr lang="pt-BR" sz="2200" b="1" dirty="0" err="1"/>
              <a:t>PMgL</a:t>
            </a:r>
            <a:endParaRPr lang="en-US" sz="2200" b="1" dirty="0"/>
          </a:p>
        </p:txBody>
      </p:sp>
      <p:sp>
        <p:nvSpPr>
          <p:cNvPr id="46" name="CaixaDeTexto 45">
            <a:extLst>
              <a:ext uri="{FF2B5EF4-FFF2-40B4-BE49-F238E27FC236}">
                <a16:creationId xmlns:a16="http://schemas.microsoft.com/office/drawing/2014/main" id="{C82082C4-D978-42C2-8638-642868BB8EFC}"/>
              </a:ext>
            </a:extLst>
          </p:cNvPr>
          <p:cNvSpPr txBox="1"/>
          <p:nvPr/>
        </p:nvSpPr>
        <p:spPr>
          <a:xfrm>
            <a:off x="5460651" y="5940059"/>
            <a:ext cx="929216" cy="430887"/>
          </a:xfrm>
          <a:prstGeom prst="rect">
            <a:avLst/>
          </a:prstGeom>
          <a:noFill/>
        </p:spPr>
        <p:txBody>
          <a:bodyPr wrap="square" rtlCol="0">
            <a:spAutoFit/>
          </a:bodyPr>
          <a:lstStyle/>
          <a:p>
            <a:pPr algn="just"/>
            <a:r>
              <a:rPr lang="pt-BR" sz="2200" b="1" dirty="0" err="1"/>
              <a:t>PMeL</a:t>
            </a:r>
            <a:endParaRPr lang="en-US" sz="2200" b="1" dirty="0"/>
          </a:p>
        </p:txBody>
      </p:sp>
      <p:sp>
        <p:nvSpPr>
          <p:cNvPr id="2" name="Line 15">
            <a:extLst>
              <a:ext uri="{FF2B5EF4-FFF2-40B4-BE49-F238E27FC236}">
                <a16:creationId xmlns:a16="http://schemas.microsoft.com/office/drawing/2014/main" id="{D7D371A1-ABC1-438A-AA17-F2D54803C45C}"/>
              </a:ext>
            </a:extLst>
          </p:cNvPr>
          <p:cNvSpPr>
            <a:spLocks noChangeShapeType="1"/>
          </p:cNvSpPr>
          <p:nvPr/>
        </p:nvSpPr>
        <p:spPr bwMode="auto">
          <a:xfrm flipH="1">
            <a:off x="1814671" y="1754677"/>
            <a:ext cx="1575303" cy="12019"/>
          </a:xfrm>
          <a:prstGeom prst="line">
            <a:avLst/>
          </a:prstGeom>
          <a:noFill/>
          <a:ln w="9525">
            <a:solidFill>
              <a:schemeClr val="tx1"/>
            </a:solidFill>
            <a:prstDash val="dash"/>
            <a:round/>
            <a:headEnd/>
            <a:tailEnd/>
          </a:ln>
        </p:spPr>
        <p:txBody>
          <a:bodyPr/>
          <a:lstStyle/>
          <a:p>
            <a:endParaRPr lang="pt-BR"/>
          </a:p>
        </p:txBody>
      </p:sp>
      <p:sp>
        <p:nvSpPr>
          <p:cNvPr id="3" name="Text Box 35">
            <a:extLst>
              <a:ext uri="{FF2B5EF4-FFF2-40B4-BE49-F238E27FC236}">
                <a16:creationId xmlns:a16="http://schemas.microsoft.com/office/drawing/2014/main" id="{A98570EE-0279-495F-ACD7-56EF95D7A711}"/>
              </a:ext>
            </a:extLst>
          </p:cNvPr>
          <p:cNvSpPr txBox="1">
            <a:spLocks noChangeArrowheads="1"/>
          </p:cNvSpPr>
          <p:nvPr/>
        </p:nvSpPr>
        <p:spPr bwMode="auto">
          <a:xfrm>
            <a:off x="1379882" y="1629800"/>
            <a:ext cx="596247" cy="307777"/>
          </a:xfrm>
          <a:prstGeom prst="rect">
            <a:avLst/>
          </a:prstGeom>
          <a:noFill/>
          <a:ln w="9525">
            <a:noFill/>
            <a:miter lim="800000"/>
            <a:headEnd/>
            <a:tailEnd/>
          </a:ln>
        </p:spPr>
        <p:txBody>
          <a:bodyPr>
            <a:spAutoFit/>
          </a:bodyPr>
          <a:lstStyle/>
          <a:p>
            <a:pPr eaLnBrk="1" hangingPunct="1">
              <a:spcBef>
                <a:spcPct val="50000"/>
              </a:spcBef>
            </a:pPr>
            <a:r>
              <a:rPr lang="pt-BR" sz="1400" b="1" dirty="0">
                <a:latin typeface="Arial" charset="0"/>
              </a:rPr>
              <a:t>80</a:t>
            </a:r>
          </a:p>
        </p:txBody>
      </p:sp>
    </p:spTree>
    <p:extLst>
      <p:ext uri="{BB962C8B-B14F-4D97-AF65-F5344CB8AC3E}">
        <p14:creationId xmlns:p14="http://schemas.microsoft.com/office/powerpoint/2010/main" val="1018248360"/>
      </p:ext>
    </p:extLst>
  </p:cSld>
  <p:clrMapOvr>
    <a:masterClrMapping/>
  </p:clrMapOvr>
  <p:transitio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A49463B5-9C40-4A5B-ACAC-767F39504FA8}"/>
              </a:ext>
            </a:extLst>
          </p:cNvPr>
          <p:cNvSpPr>
            <a:spLocks noGrp="1"/>
          </p:cNvSpPr>
          <p:nvPr>
            <p:ph type="title"/>
          </p:nvPr>
        </p:nvSpPr>
        <p:spPr>
          <a:xfrm>
            <a:off x="145773" y="24323"/>
            <a:ext cx="11868035" cy="1325563"/>
          </a:xfrm>
        </p:spPr>
        <p:txBody>
          <a:bodyPr>
            <a:normAutofit/>
          </a:bodyPr>
          <a:lstStyle/>
          <a:p>
            <a:pPr algn="just"/>
            <a:r>
              <a:rPr lang="pt-BR" sz="2900" dirty="0">
                <a:solidFill>
                  <a:schemeClr val="tx1"/>
                </a:solidFill>
              </a:rPr>
              <a:t>31</a:t>
            </a:r>
            <a:r>
              <a:rPr lang="pt-BR" sz="2900" b="1" dirty="0">
                <a:solidFill>
                  <a:schemeClr val="tx1"/>
                </a:solidFill>
              </a:rPr>
              <a:t>) CEBRASPE (CESPE) - AJ (TJ SE)/TJ SE/Apoio Especializado/ Economia/2014</a:t>
            </a:r>
          </a:p>
        </p:txBody>
      </p:sp>
      <p:sp>
        <p:nvSpPr>
          <p:cNvPr id="5" name="Espaço Reservado para Conteúdo 2">
            <a:extLst>
              <a:ext uri="{FF2B5EF4-FFF2-40B4-BE49-F238E27FC236}">
                <a16:creationId xmlns:a16="http://schemas.microsoft.com/office/drawing/2014/main" id="{F21D91CD-815C-4380-B108-C4040B181E45}"/>
              </a:ext>
            </a:extLst>
          </p:cNvPr>
          <p:cNvSpPr>
            <a:spLocks noGrp="1"/>
          </p:cNvSpPr>
          <p:nvPr>
            <p:ph idx="1"/>
          </p:nvPr>
        </p:nvSpPr>
        <p:spPr>
          <a:xfrm>
            <a:off x="145774" y="1428554"/>
            <a:ext cx="11821762" cy="4351338"/>
          </a:xfrm>
        </p:spPr>
        <p:txBody>
          <a:bodyPr>
            <a:noAutofit/>
          </a:bodyPr>
          <a:lstStyle/>
          <a:p>
            <a:pPr algn="just">
              <a:buClr>
                <a:schemeClr val="tx1"/>
              </a:buClr>
              <a:buSzPct val="94000"/>
              <a:buFont typeface="Wingdings" panose="05000000000000000000" pitchFamily="2" charset="2"/>
              <a:buChar char="§"/>
            </a:pPr>
            <a:r>
              <a:rPr lang="pt-BR" sz="2800" dirty="0">
                <a:solidFill>
                  <a:schemeClr val="tx1"/>
                </a:solidFill>
              </a:rPr>
              <a:t>Determinada firma combina capital (</a:t>
            </a:r>
            <a:r>
              <a:rPr lang="pt-BR" sz="2800" i="1" dirty="0">
                <a:solidFill>
                  <a:schemeClr val="tx1"/>
                </a:solidFill>
              </a:rPr>
              <a:t>K</a:t>
            </a:r>
            <a:r>
              <a:rPr lang="pt-BR" sz="2800" dirty="0">
                <a:solidFill>
                  <a:schemeClr val="tx1"/>
                </a:solidFill>
              </a:rPr>
              <a:t>) e trabalho (</a:t>
            </a:r>
            <a:r>
              <a:rPr lang="pt-BR" sz="2800" i="1" dirty="0">
                <a:solidFill>
                  <a:schemeClr val="tx1"/>
                </a:solidFill>
              </a:rPr>
              <a:t>L</a:t>
            </a:r>
            <a:r>
              <a:rPr lang="pt-BR" sz="2800" dirty="0">
                <a:solidFill>
                  <a:schemeClr val="tx1"/>
                </a:solidFill>
              </a:rPr>
              <a:t>) por meio da função de produção               em que Q representa a quantidade produzida do bem e α e β são constantes positivas.</a:t>
            </a:r>
          </a:p>
          <a:p>
            <a:pPr algn="just">
              <a:buClr>
                <a:schemeClr val="tx1"/>
              </a:buClr>
              <a:buSzPct val="94000"/>
              <a:buFont typeface="Wingdings" panose="05000000000000000000" pitchFamily="2" charset="2"/>
              <a:buChar char="§"/>
            </a:pPr>
            <a:r>
              <a:rPr lang="pt-BR" sz="2800" dirty="0">
                <a:solidFill>
                  <a:schemeClr val="tx1"/>
                </a:solidFill>
              </a:rPr>
              <a:t>Com base nessa situação hipotética, julgue o item a seguir.</a:t>
            </a:r>
          </a:p>
          <a:p>
            <a:pPr algn="just">
              <a:buClr>
                <a:schemeClr val="tx1"/>
              </a:buClr>
              <a:buSzPct val="94000"/>
              <a:buFont typeface="Wingdings" panose="05000000000000000000" pitchFamily="2" charset="2"/>
              <a:buChar char="§"/>
            </a:pPr>
            <a:r>
              <a:rPr lang="pt-BR" sz="2800" dirty="0">
                <a:solidFill>
                  <a:schemeClr val="tx1"/>
                </a:solidFill>
              </a:rPr>
              <a:t>Se houver retornos constantes de escala na função de produção, então a produtividade marginal do trabalho será uma função homogênea de grau zero.</a:t>
            </a:r>
          </a:p>
          <a:p>
            <a:pPr marL="0" indent="0" algn="just">
              <a:buNone/>
            </a:pPr>
            <a:r>
              <a:rPr lang="pt-BR" sz="2800" dirty="0">
                <a:solidFill>
                  <a:schemeClr val="tx1"/>
                </a:solidFill>
              </a:rPr>
              <a:t>(  ) Certo</a:t>
            </a:r>
          </a:p>
          <a:p>
            <a:pPr marL="0" indent="0" algn="just">
              <a:buNone/>
            </a:pPr>
            <a:r>
              <a:rPr lang="pt-BR" sz="2800" dirty="0">
                <a:solidFill>
                  <a:schemeClr val="tx1"/>
                </a:solidFill>
              </a:rPr>
              <a:t>(  ) Errado</a:t>
            </a:r>
          </a:p>
        </p:txBody>
      </p:sp>
      <p:pic>
        <p:nvPicPr>
          <p:cNvPr id="6" name="Imagem 5">
            <a:extLst>
              <a:ext uri="{FF2B5EF4-FFF2-40B4-BE49-F238E27FC236}">
                <a16:creationId xmlns:a16="http://schemas.microsoft.com/office/drawing/2014/main" id="{4D1B46EA-A240-497B-8195-1CD1A644086F}"/>
              </a:ext>
            </a:extLst>
          </p:cNvPr>
          <p:cNvPicPr>
            <a:picLocks noChangeAspect="1"/>
          </p:cNvPicPr>
          <p:nvPr/>
        </p:nvPicPr>
        <p:blipFill>
          <a:blip r:embed="rId2"/>
          <a:stretch>
            <a:fillRect/>
          </a:stretch>
        </p:blipFill>
        <p:spPr>
          <a:xfrm>
            <a:off x="4040054" y="1915506"/>
            <a:ext cx="1826177" cy="458753"/>
          </a:xfrm>
          <a:prstGeom prst="rect">
            <a:avLst/>
          </a:prstGeom>
        </p:spPr>
      </p:pic>
      <p:sp>
        <p:nvSpPr>
          <p:cNvPr id="7" name="Rectangle 1">
            <a:extLst>
              <a:ext uri="{FF2B5EF4-FFF2-40B4-BE49-F238E27FC236}">
                <a16:creationId xmlns:a16="http://schemas.microsoft.com/office/drawing/2014/main" id="{2C67E8D1-8E00-4566-B10D-3A7D146E8904}"/>
              </a:ext>
            </a:extLst>
          </p:cNvPr>
          <p:cNvSpPr txBox="1">
            <a:spLocks noChangeArrowheads="1"/>
          </p:cNvSpPr>
          <p:nvPr/>
        </p:nvSpPr>
        <p:spPr bwMode="auto">
          <a:xfrm>
            <a:off x="224464" y="4871050"/>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cxnSp>
        <p:nvCxnSpPr>
          <p:cNvPr id="9" name="Conector de Seta Reta 8">
            <a:extLst>
              <a:ext uri="{FF2B5EF4-FFF2-40B4-BE49-F238E27FC236}">
                <a16:creationId xmlns:a16="http://schemas.microsoft.com/office/drawing/2014/main" id="{2243EE4A-C63F-4100-B760-EE8130B274FD}"/>
              </a:ext>
            </a:extLst>
          </p:cNvPr>
          <p:cNvCxnSpPr/>
          <p:nvPr/>
        </p:nvCxnSpPr>
        <p:spPr bwMode="auto">
          <a:xfrm>
            <a:off x="3727938" y="5637968"/>
            <a:ext cx="7934179" cy="0"/>
          </a:xfrm>
          <a:prstGeom prst="straightConnector1">
            <a:avLst/>
          </a:prstGeom>
          <a:solidFill>
            <a:srgbClr val="FFCC99"/>
          </a:solidFill>
          <a:ln w="38100" cap="flat" cmpd="sng" algn="ctr">
            <a:solidFill>
              <a:srgbClr val="FF0000"/>
            </a:solidFill>
            <a:prstDash val="solid"/>
            <a:round/>
            <a:headEnd type="none" w="med" len="med"/>
            <a:tailEnd type="triangle"/>
          </a:ln>
          <a:effectLst/>
        </p:spPr>
      </p:cxnSp>
    </p:spTree>
    <p:extLst>
      <p:ext uri="{BB962C8B-B14F-4D97-AF65-F5344CB8AC3E}">
        <p14:creationId xmlns:p14="http://schemas.microsoft.com/office/powerpoint/2010/main" val="40332425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EB1ABDDC-455B-488F-ADF2-59AF73730ED2}"/>
              </a:ext>
            </a:extLst>
          </p:cNvPr>
          <p:cNvSpPr txBox="1"/>
          <p:nvPr/>
        </p:nvSpPr>
        <p:spPr>
          <a:xfrm>
            <a:off x="216932" y="459689"/>
            <a:ext cx="11810945" cy="3970318"/>
          </a:xfrm>
          <a:prstGeom prst="rect">
            <a:avLst/>
          </a:prstGeom>
          <a:noFill/>
        </p:spPr>
        <p:txBody>
          <a:bodyPr wrap="square" rtlCol="0">
            <a:spAutoFit/>
          </a:bodyPr>
          <a:lstStyle/>
          <a:p>
            <a:pPr marL="457200" indent="-457200" algn="just">
              <a:buFont typeface="Wingdings" panose="05000000000000000000" pitchFamily="2" charset="2"/>
              <a:buChar char="§"/>
            </a:pPr>
            <a:r>
              <a:rPr lang="pt-BR" sz="2800" b="1" dirty="0">
                <a:solidFill>
                  <a:srgbClr val="FF0000"/>
                </a:solidFill>
                <a:latin typeface="+mn-lt"/>
                <a:cs typeface="Calibri" panose="020F0502020204030204" pitchFamily="34" charset="0"/>
                <a:sym typeface="Symbol" panose="05050102010706020507" pitchFamily="18" charset="2"/>
              </a:rPr>
              <a:t>A questão é puramente matemática.</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Se existem retornos constantes de escala a função de produção é homogênea de grau 1.</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A derivada de uma função homogênea de grau n é homogênea de grau n-1.</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Logo, as </a:t>
            </a:r>
            <a:r>
              <a:rPr lang="pt-BR" sz="2800" dirty="0" err="1">
                <a:solidFill>
                  <a:srgbClr val="FF0000"/>
                </a:solidFill>
                <a:latin typeface="+mn-lt"/>
                <a:cs typeface="Calibri" panose="020F0502020204030204" pitchFamily="34" charset="0"/>
                <a:sym typeface="Symbol" panose="05050102010706020507" pitchFamily="18" charset="2"/>
              </a:rPr>
              <a:t>PMgs</a:t>
            </a:r>
            <a:r>
              <a:rPr lang="pt-BR" sz="2800" dirty="0">
                <a:solidFill>
                  <a:srgbClr val="FF0000"/>
                </a:solidFill>
                <a:latin typeface="+mn-lt"/>
                <a:cs typeface="Calibri" panose="020F0502020204030204" pitchFamily="34" charset="0"/>
                <a:sym typeface="Symbol" panose="05050102010706020507" pitchFamily="18" charset="2"/>
              </a:rPr>
              <a:t> de uma função de produção homogênea de grau 1 (retornos constantes de escala) são homogêneas de grau zero.</a:t>
            </a:r>
          </a:p>
          <a:p>
            <a:pPr marL="914400" lvl="1"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Ao aumentarmos K e L na mesma proporção seus valores (</a:t>
            </a:r>
            <a:r>
              <a:rPr lang="pt-BR" sz="2800" dirty="0" err="1">
                <a:solidFill>
                  <a:srgbClr val="FF0000"/>
                </a:solidFill>
                <a:latin typeface="+mn-lt"/>
                <a:cs typeface="Calibri" panose="020F0502020204030204" pitchFamily="34" charset="0"/>
                <a:sym typeface="Symbol" panose="05050102010706020507" pitchFamily="18" charset="2"/>
              </a:rPr>
              <a:t>PMgL</a:t>
            </a:r>
            <a:r>
              <a:rPr lang="pt-BR" sz="2800" dirty="0">
                <a:solidFill>
                  <a:srgbClr val="FF0000"/>
                </a:solidFill>
                <a:latin typeface="+mn-lt"/>
                <a:cs typeface="Calibri" panose="020F0502020204030204" pitchFamily="34" charset="0"/>
                <a:sym typeface="Symbol" panose="05050102010706020507" pitchFamily="18" charset="2"/>
              </a:rPr>
              <a:t> e </a:t>
            </a:r>
            <a:r>
              <a:rPr lang="pt-BR" sz="2800" dirty="0" err="1">
                <a:solidFill>
                  <a:srgbClr val="FF0000"/>
                </a:solidFill>
                <a:latin typeface="+mn-lt"/>
                <a:cs typeface="Calibri" panose="020F0502020204030204" pitchFamily="34" charset="0"/>
                <a:sym typeface="Symbol" panose="05050102010706020507" pitchFamily="18" charset="2"/>
              </a:rPr>
              <a:t>PMgK</a:t>
            </a:r>
            <a:r>
              <a:rPr lang="pt-BR" sz="2800" dirty="0">
                <a:solidFill>
                  <a:srgbClr val="FF0000"/>
                </a:solidFill>
                <a:latin typeface="+mn-lt"/>
                <a:cs typeface="Calibri" panose="020F0502020204030204" pitchFamily="34" charset="0"/>
                <a:sym typeface="Symbol" panose="05050102010706020507" pitchFamily="18" charset="2"/>
              </a:rPr>
              <a:t> não se alteram).</a:t>
            </a:r>
            <a:endParaRPr lang="pt-BR" sz="2800" dirty="0">
              <a:solidFill>
                <a:srgbClr val="FF0000"/>
              </a:solidFill>
              <a:latin typeface="Calibri" panose="020F0502020204030204" pitchFamily="34" charset="0"/>
              <a:cs typeface="Calibri" panose="020F0502020204030204" pitchFamily="34" charset="0"/>
              <a:sym typeface="Symbol" panose="05050102010706020507" pitchFamily="18" charset="2"/>
            </a:endParaRPr>
          </a:p>
        </p:txBody>
      </p:sp>
    </p:spTree>
    <p:extLst>
      <p:ext uri="{BB962C8B-B14F-4D97-AF65-F5344CB8AC3E}">
        <p14:creationId xmlns:p14="http://schemas.microsoft.com/office/powerpoint/2010/main" val="351998367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6AEB580-0B55-44A3-A34E-4A302BB8DC1B}"/>
              </a:ext>
            </a:extLst>
          </p:cNvPr>
          <p:cNvSpPr>
            <a:spLocks noGrp="1"/>
          </p:cNvSpPr>
          <p:nvPr>
            <p:ph type="title"/>
          </p:nvPr>
        </p:nvSpPr>
        <p:spPr>
          <a:xfrm>
            <a:off x="145773" y="-354141"/>
            <a:ext cx="11868035" cy="1325563"/>
          </a:xfrm>
        </p:spPr>
        <p:txBody>
          <a:bodyPr/>
          <a:lstStyle/>
          <a:p>
            <a:pPr algn="just"/>
            <a:r>
              <a:rPr lang="pt-BR" sz="3000" dirty="0">
                <a:solidFill>
                  <a:schemeClr val="tx1"/>
                </a:solidFill>
              </a:rPr>
              <a:t>32</a:t>
            </a:r>
            <a:r>
              <a:rPr lang="pt-BR" sz="3000" b="1" dirty="0">
                <a:solidFill>
                  <a:schemeClr val="tx1"/>
                </a:solidFill>
              </a:rPr>
              <a:t>) CEBRASPE (CESPE) - Economia (MJ)/MJ/2013</a:t>
            </a:r>
          </a:p>
        </p:txBody>
      </p:sp>
      <p:sp>
        <p:nvSpPr>
          <p:cNvPr id="5" name="Espaço Reservado para Conteúdo 2">
            <a:extLst>
              <a:ext uri="{FF2B5EF4-FFF2-40B4-BE49-F238E27FC236}">
                <a16:creationId xmlns:a16="http://schemas.microsoft.com/office/drawing/2014/main" id="{B40F8CFD-1767-47EA-8E47-F5BF87D4981A}"/>
              </a:ext>
            </a:extLst>
          </p:cNvPr>
          <p:cNvSpPr>
            <a:spLocks noGrp="1"/>
          </p:cNvSpPr>
          <p:nvPr>
            <p:ph idx="1"/>
          </p:nvPr>
        </p:nvSpPr>
        <p:spPr>
          <a:xfrm>
            <a:off x="145773" y="1069049"/>
            <a:ext cx="11821763" cy="4351338"/>
          </a:xfrm>
        </p:spPr>
        <p:txBody>
          <a:bodyPr>
            <a:noAutofit/>
          </a:bodyPr>
          <a:lstStyle/>
          <a:p>
            <a:pPr algn="just">
              <a:buClr>
                <a:schemeClr val="tx1"/>
              </a:buClr>
              <a:buSzPct val="93000"/>
              <a:buFont typeface="Wingdings" panose="05000000000000000000" pitchFamily="2" charset="2"/>
              <a:buChar char="§"/>
            </a:pPr>
            <a:r>
              <a:rPr lang="pt-BR" sz="2700" dirty="0">
                <a:solidFill>
                  <a:schemeClr val="tx1"/>
                </a:solidFill>
              </a:rPr>
              <a:t>Considere que um dos objetivos do Projeto Eficiência seja reduzir o volume de processos em tramitação no Poder Judiciário brasileiro, e suponha que, no curto prazo, a tecnologia seja fixa e que apenas o fator trabalho seja variável.</a:t>
            </a:r>
          </a:p>
          <a:p>
            <a:pPr algn="just">
              <a:buClr>
                <a:schemeClr val="tx1"/>
              </a:buClr>
              <a:buSzPct val="93000"/>
              <a:buFont typeface="Wingdings" panose="05000000000000000000" pitchFamily="2" charset="2"/>
              <a:buChar char="§"/>
            </a:pPr>
            <a:r>
              <a:rPr lang="pt-BR" sz="2700" dirty="0">
                <a:solidFill>
                  <a:schemeClr val="tx1"/>
                </a:solidFill>
              </a:rPr>
              <a:t>Com base nessas informações, julgue o item seguinte.</a:t>
            </a:r>
          </a:p>
          <a:p>
            <a:pPr algn="just">
              <a:buClr>
                <a:schemeClr val="tx1"/>
              </a:buClr>
              <a:buSzPct val="93000"/>
              <a:buFont typeface="Wingdings" panose="05000000000000000000" pitchFamily="2" charset="2"/>
              <a:buChar char="§"/>
            </a:pPr>
            <a:r>
              <a:rPr lang="pt-BR" sz="2700" dirty="0">
                <a:solidFill>
                  <a:schemeClr val="tx1"/>
                </a:solidFill>
              </a:rPr>
              <a:t>Os rendimentos marginais decrescentes no trabalho resultam do declínio da qualificação da mão de obra, à medida que mais servidores são contratados.</a:t>
            </a:r>
          </a:p>
          <a:p>
            <a:pPr marL="0" indent="0" algn="just">
              <a:buNone/>
            </a:pPr>
            <a:r>
              <a:rPr lang="pt-BR" sz="2700" dirty="0">
                <a:solidFill>
                  <a:schemeClr val="tx1"/>
                </a:solidFill>
              </a:rPr>
              <a:t>(  ) Certo</a:t>
            </a:r>
          </a:p>
          <a:p>
            <a:pPr marL="0" indent="0" algn="just">
              <a:buNone/>
            </a:pPr>
            <a:r>
              <a:rPr lang="pt-BR" sz="2700" dirty="0">
                <a:solidFill>
                  <a:schemeClr val="tx1"/>
                </a:solidFill>
              </a:rPr>
              <a:t>(  ) Errado</a:t>
            </a:r>
          </a:p>
          <a:p>
            <a:pPr algn="just"/>
            <a:endParaRPr lang="pt-BR" sz="2700" dirty="0">
              <a:solidFill>
                <a:schemeClr val="tx1"/>
              </a:solidFill>
            </a:endParaRPr>
          </a:p>
        </p:txBody>
      </p:sp>
      <p:sp>
        <p:nvSpPr>
          <p:cNvPr id="6" name="Rectangle 1">
            <a:extLst>
              <a:ext uri="{FF2B5EF4-FFF2-40B4-BE49-F238E27FC236}">
                <a16:creationId xmlns:a16="http://schemas.microsoft.com/office/drawing/2014/main" id="{E10D4B8E-F9F7-4CB3-94CF-4F833BBF80A2}"/>
              </a:ext>
            </a:extLst>
          </p:cNvPr>
          <p:cNvSpPr txBox="1">
            <a:spLocks noChangeArrowheads="1"/>
          </p:cNvSpPr>
          <p:nvPr/>
        </p:nvSpPr>
        <p:spPr bwMode="auto">
          <a:xfrm>
            <a:off x="224464" y="5406984"/>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sp>
        <p:nvSpPr>
          <p:cNvPr id="2" name="CaixaDeTexto 1">
            <a:extLst>
              <a:ext uri="{FF2B5EF4-FFF2-40B4-BE49-F238E27FC236}">
                <a16:creationId xmlns:a16="http://schemas.microsoft.com/office/drawing/2014/main" id="{3F4578B6-A14A-4B53-BCC3-787F21120D5F}"/>
              </a:ext>
            </a:extLst>
          </p:cNvPr>
          <p:cNvSpPr txBox="1"/>
          <p:nvPr/>
        </p:nvSpPr>
        <p:spPr>
          <a:xfrm>
            <a:off x="2228614" y="4964078"/>
            <a:ext cx="9738921" cy="1384995"/>
          </a:xfrm>
          <a:prstGeom prst="rect">
            <a:avLst/>
          </a:prstGeom>
          <a:noFill/>
        </p:spPr>
        <p:txBody>
          <a:bodyPr wrap="square" rtlCol="0">
            <a:spAutoFit/>
          </a:bodyPr>
          <a:lstStyle/>
          <a:p>
            <a:pPr marL="457200" indent="-457200" algn="just">
              <a:buFont typeface="Wingdings" panose="05000000000000000000" pitchFamily="2" charset="2"/>
              <a:buChar char="§"/>
            </a:pPr>
            <a:r>
              <a:rPr lang="pt-BR" sz="2800" b="1" dirty="0">
                <a:solidFill>
                  <a:srgbClr val="FF0000"/>
                </a:solidFill>
                <a:latin typeface="+mn-lt"/>
                <a:cs typeface="Calibri" panose="020F0502020204030204" pitchFamily="34" charset="0"/>
                <a:sym typeface="Symbol" panose="05050102010706020507" pitchFamily="18" charset="2"/>
              </a:rPr>
              <a:t>Menor qualificação da mão de obra não !</a:t>
            </a:r>
          </a:p>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A maior quantidade de L com K constante reduz a produtividade porque a relação K/L vai diminuindo.</a:t>
            </a:r>
          </a:p>
        </p:txBody>
      </p:sp>
    </p:spTree>
    <p:extLst>
      <p:ext uri="{BB962C8B-B14F-4D97-AF65-F5344CB8AC3E}">
        <p14:creationId xmlns:p14="http://schemas.microsoft.com/office/powerpoint/2010/main" val="176233460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2913DCE7-2390-4175-AF67-036B234B3178}"/>
              </a:ext>
            </a:extLst>
          </p:cNvPr>
          <p:cNvSpPr>
            <a:spLocks noGrp="1"/>
          </p:cNvSpPr>
          <p:nvPr>
            <p:ph type="title"/>
          </p:nvPr>
        </p:nvSpPr>
        <p:spPr>
          <a:xfrm>
            <a:off x="132522" y="-98721"/>
            <a:ext cx="11937558" cy="1325563"/>
          </a:xfrm>
        </p:spPr>
        <p:txBody>
          <a:bodyPr>
            <a:normAutofit/>
          </a:bodyPr>
          <a:lstStyle/>
          <a:p>
            <a:pPr algn="just"/>
            <a:r>
              <a:rPr lang="pt-BR" sz="3000" dirty="0">
                <a:solidFill>
                  <a:schemeClr val="tx1"/>
                </a:solidFill>
              </a:rPr>
              <a:t>33</a:t>
            </a:r>
            <a:r>
              <a:rPr lang="pt-BR" sz="3000" b="1" dirty="0">
                <a:solidFill>
                  <a:schemeClr val="tx1"/>
                </a:solidFill>
              </a:rPr>
              <a:t>) CEBRASPE (CESPE) - AA (TCE-ES)/TCE-ES/Administração-Economia/2013</a:t>
            </a:r>
          </a:p>
        </p:txBody>
      </p:sp>
      <p:sp>
        <p:nvSpPr>
          <p:cNvPr id="5" name="Espaço Reservado para Conteúdo 2">
            <a:extLst>
              <a:ext uri="{FF2B5EF4-FFF2-40B4-BE49-F238E27FC236}">
                <a16:creationId xmlns:a16="http://schemas.microsoft.com/office/drawing/2014/main" id="{FD400665-EC8B-4EAF-B98E-898D6263B61D}"/>
              </a:ext>
            </a:extLst>
          </p:cNvPr>
          <p:cNvSpPr>
            <a:spLocks noGrp="1"/>
          </p:cNvSpPr>
          <p:nvPr>
            <p:ph idx="1"/>
          </p:nvPr>
        </p:nvSpPr>
        <p:spPr>
          <a:xfrm>
            <a:off x="132521" y="1161792"/>
            <a:ext cx="11937558" cy="4351338"/>
          </a:xfrm>
        </p:spPr>
        <p:txBody>
          <a:bodyPr>
            <a:noAutofit/>
          </a:bodyPr>
          <a:lstStyle/>
          <a:p>
            <a:pPr algn="just">
              <a:buClr>
                <a:schemeClr val="tx1"/>
              </a:buClr>
              <a:buSzPct val="94000"/>
            </a:pPr>
            <a:r>
              <a:rPr lang="pt-BR" sz="2700" dirty="0">
                <a:solidFill>
                  <a:schemeClr val="tx1"/>
                </a:solidFill>
              </a:rPr>
              <a:t>Considerando a teoria da produção e os principais resultados relacionados às curvas de custo, assinale a opção correta.</a:t>
            </a:r>
          </a:p>
          <a:p>
            <a:pPr marL="514350" indent="-514350" algn="just">
              <a:buClr>
                <a:schemeClr val="tx1"/>
              </a:buClr>
              <a:buSzPct val="99000"/>
              <a:buFont typeface="+mj-lt"/>
              <a:buAutoNum type="alphaLcParenR"/>
            </a:pPr>
            <a:r>
              <a:rPr lang="pt-BR" sz="2700" dirty="0">
                <a:solidFill>
                  <a:schemeClr val="tx1"/>
                </a:solidFill>
              </a:rPr>
              <a:t>Se o preço de uma hora de trabalho for igual a 10 unidades monetárias, se o preço de uma hora de capital for igual a 5 unidades monetárias e se as produtividades marginais do trabalho e do capital forem iguais a 30 e 20 unidades de fator produtivo por hora, respectivamente, é correto afirmar que a combinação utilizada pela firma minimizará o custo de produção.</a:t>
            </a:r>
          </a:p>
          <a:p>
            <a:pPr marL="514350" indent="-514350" algn="just">
              <a:buClr>
                <a:schemeClr val="tx1"/>
              </a:buClr>
              <a:buSzPct val="99000"/>
              <a:buFont typeface="+mj-lt"/>
              <a:buAutoNum type="alphaLcParenR"/>
            </a:pPr>
            <a:endParaRPr lang="pt-BR" sz="2700" dirty="0">
              <a:solidFill>
                <a:schemeClr val="tx1"/>
              </a:solidFill>
            </a:endParaRPr>
          </a:p>
          <a:p>
            <a:pPr marL="514350" indent="-514350" algn="just">
              <a:buClr>
                <a:schemeClr val="tx1"/>
              </a:buClr>
              <a:buSzPct val="99000"/>
              <a:buFont typeface="+mj-lt"/>
              <a:buAutoNum type="alphaLcParenR"/>
            </a:pPr>
            <a:r>
              <a:rPr lang="pt-BR" sz="2700" dirty="0">
                <a:solidFill>
                  <a:schemeClr val="tx1"/>
                </a:solidFill>
              </a:rPr>
              <a:t>Se determinada combinação de fatores de produção proporcionar dois níveis distintos de produção, a função de produção exibirá retorno crescente à escala.</a:t>
            </a:r>
          </a:p>
        </p:txBody>
      </p:sp>
      <p:graphicFrame>
        <p:nvGraphicFramePr>
          <p:cNvPr id="2" name="Objeto 1">
            <a:extLst>
              <a:ext uri="{FF2B5EF4-FFF2-40B4-BE49-F238E27FC236}">
                <a16:creationId xmlns:a16="http://schemas.microsoft.com/office/drawing/2014/main" id="{0BF152DE-9979-4767-B42B-A2272D219F22}"/>
              </a:ext>
            </a:extLst>
          </p:cNvPr>
          <p:cNvGraphicFramePr>
            <a:graphicFrameLocks noChangeAspect="1"/>
          </p:cNvGraphicFramePr>
          <p:nvPr>
            <p:extLst>
              <p:ext uri="{D42A27DB-BD31-4B8C-83A1-F6EECF244321}">
                <p14:modId xmlns:p14="http://schemas.microsoft.com/office/powerpoint/2010/main" val="1716289528"/>
              </p:ext>
            </p:extLst>
          </p:nvPr>
        </p:nvGraphicFramePr>
        <p:xfrm>
          <a:off x="2441210" y="4408230"/>
          <a:ext cx="6646862" cy="1104900"/>
        </p:xfrm>
        <a:graphic>
          <a:graphicData uri="http://schemas.openxmlformats.org/presentationml/2006/ole">
            <mc:AlternateContent xmlns:mc="http://schemas.openxmlformats.org/markup-compatibility/2006">
              <mc:Choice xmlns:v="urn:schemas-microsoft-com:vml" Requires="v">
                <p:oleObj name="Equation" r:id="rId2" imgW="2387520" imgH="419040" progId="Equation.DSMT4">
                  <p:embed/>
                </p:oleObj>
              </mc:Choice>
              <mc:Fallback>
                <p:oleObj name="Equation" r:id="rId2" imgW="2387520" imgH="419040" progId="Equation.DSMT4">
                  <p:embed/>
                  <p:pic>
                    <p:nvPicPr>
                      <p:cNvPr id="2" name="Objeto 1">
                        <a:extLst>
                          <a:ext uri="{FF2B5EF4-FFF2-40B4-BE49-F238E27FC236}">
                            <a16:creationId xmlns:a16="http://schemas.microsoft.com/office/drawing/2014/main" id="{0BF152DE-9979-4767-B42B-A2272D219F22}"/>
                          </a:ext>
                        </a:extLst>
                      </p:cNvPr>
                      <p:cNvPicPr>
                        <a:picLocks noChangeAspect="1" noChangeArrowheads="1"/>
                      </p:cNvPicPr>
                      <p:nvPr/>
                    </p:nvPicPr>
                    <p:blipFill>
                      <a:blip r:embed="rId3"/>
                      <a:srcRect/>
                      <a:stretch>
                        <a:fillRect/>
                      </a:stretch>
                    </p:blipFill>
                    <p:spPr bwMode="auto">
                      <a:xfrm>
                        <a:off x="2441210" y="4408230"/>
                        <a:ext cx="6646862" cy="1104900"/>
                      </a:xfrm>
                      <a:prstGeom prst="rect">
                        <a:avLst/>
                      </a:prstGeom>
                      <a:noFill/>
                    </p:spPr>
                  </p:pic>
                </p:oleObj>
              </mc:Fallback>
            </mc:AlternateContent>
          </a:graphicData>
        </a:graphic>
      </p:graphicFrame>
    </p:spTree>
    <p:extLst>
      <p:ext uri="{BB962C8B-B14F-4D97-AF65-F5344CB8AC3E}">
        <p14:creationId xmlns:p14="http://schemas.microsoft.com/office/powerpoint/2010/main" val="4958391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ipse 2">
            <a:extLst>
              <a:ext uri="{FF2B5EF4-FFF2-40B4-BE49-F238E27FC236}">
                <a16:creationId xmlns:a16="http://schemas.microsoft.com/office/drawing/2014/main" id="{3455A258-11AA-4DA0-BD31-5BF3971675DF}"/>
              </a:ext>
            </a:extLst>
          </p:cNvPr>
          <p:cNvSpPr/>
          <p:nvPr/>
        </p:nvSpPr>
        <p:spPr>
          <a:xfrm>
            <a:off x="26503" y="501366"/>
            <a:ext cx="569843" cy="556591"/>
          </a:xfrm>
          <a:prstGeom prst="ellipse">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Espaço Reservado para Conteúdo 2">
            <a:extLst>
              <a:ext uri="{FF2B5EF4-FFF2-40B4-BE49-F238E27FC236}">
                <a16:creationId xmlns:a16="http://schemas.microsoft.com/office/drawing/2014/main" id="{DC316CD0-624D-465A-A6C3-E1CFE05AFC78}"/>
              </a:ext>
            </a:extLst>
          </p:cNvPr>
          <p:cNvSpPr>
            <a:spLocks noGrp="1"/>
          </p:cNvSpPr>
          <p:nvPr>
            <p:ph idx="1"/>
          </p:nvPr>
        </p:nvSpPr>
        <p:spPr>
          <a:xfrm>
            <a:off x="106017" y="452735"/>
            <a:ext cx="11795251" cy="4351338"/>
          </a:xfrm>
        </p:spPr>
        <p:txBody>
          <a:bodyPr>
            <a:noAutofit/>
          </a:bodyPr>
          <a:lstStyle/>
          <a:p>
            <a:pPr marL="514350" indent="-514350" algn="just">
              <a:buClr>
                <a:schemeClr val="tx1"/>
              </a:buClr>
              <a:buSzPct val="100000"/>
              <a:buFont typeface="+mj-lt"/>
              <a:buAutoNum type="alphaLcParenR" startAt="3"/>
            </a:pPr>
            <a:r>
              <a:rPr lang="pt-BR" sz="2700" dirty="0">
                <a:solidFill>
                  <a:schemeClr val="tx1"/>
                </a:solidFill>
              </a:rPr>
              <a:t>Se a taxa marginal de substituição técnica é decrescente, a </a:t>
            </a:r>
            <a:r>
              <a:rPr lang="pt-BR" sz="2700" dirty="0" err="1">
                <a:solidFill>
                  <a:schemeClr val="tx1"/>
                </a:solidFill>
              </a:rPr>
              <a:t>isoquanta</a:t>
            </a:r>
            <a:r>
              <a:rPr lang="pt-BR" sz="2700" dirty="0">
                <a:solidFill>
                  <a:schemeClr val="tx1"/>
                </a:solidFill>
              </a:rPr>
              <a:t> é convexa.</a:t>
            </a:r>
          </a:p>
          <a:p>
            <a:pPr marL="514350" indent="-514350" algn="just">
              <a:buClr>
                <a:schemeClr val="tx1"/>
              </a:buClr>
              <a:buSzPct val="100000"/>
              <a:buFont typeface="+mj-lt"/>
              <a:buAutoNum type="alphaLcParenR" startAt="3"/>
            </a:pPr>
            <a:r>
              <a:rPr lang="pt-BR" sz="2700" dirty="0">
                <a:solidFill>
                  <a:schemeClr val="tx1"/>
                </a:solidFill>
              </a:rPr>
              <a:t>Se a adição de uma unidade extra de trabalho ao processo produtivo gera declínio da produtividade marginal, a firma deve manter o nível de produção como forma de maximizar o seu lucro.</a:t>
            </a:r>
          </a:p>
          <a:p>
            <a:pPr marL="514350" indent="-514350" algn="just">
              <a:buClr>
                <a:schemeClr val="tx1"/>
              </a:buClr>
              <a:buSzPct val="100000"/>
              <a:buFont typeface="+mj-lt"/>
              <a:buAutoNum type="alphaLcParenR" startAt="3"/>
            </a:pPr>
            <a:endParaRPr lang="pt-BR" sz="3000" dirty="0">
              <a:solidFill>
                <a:schemeClr val="tx1"/>
              </a:solidFill>
            </a:endParaRPr>
          </a:p>
          <a:p>
            <a:pPr marL="514350" indent="-514350" algn="just">
              <a:buClr>
                <a:schemeClr val="tx1"/>
              </a:buClr>
              <a:buSzPct val="100000"/>
              <a:buFont typeface="+mj-lt"/>
              <a:buAutoNum type="alphaLcParenR" startAt="3"/>
            </a:pPr>
            <a:r>
              <a:rPr lang="pt-BR" sz="2700" dirty="0">
                <a:solidFill>
                  <a:schemeClr val="tx1"/>
                </a:solidFill>
              </a:rPr>
              <a:t>Se uma firma utiliza, em seu processo produtivo, certa combinação de capital e trabalho, de modo que a produtividade marginal do capital seja igual a 10 Q e a produtividade marginal do trabalho seja igual a 20 Q, em que Q é a função de produção, é correto afirmar que o lucro da firma será maximizado se no processo produtivo for utilizado o dobro do insumo trabalho em relação ao capital.</a:t>
            </a:r>
          </a:p>
          <a:p>
            <a:pPr marL="514350" indent="-514350" algn="just">
              <a:buClr>
                <a:schemeClr val="tx1"/>
              </a:buClr>
              <a:buSzPct val="100000"/>
              <a:buFont typeface="+mj-lt"/>
              <a:buAutoNum type="alphaLcParenR" startAt="3"/>
            </a:pPr>
            <a:endParaRPr lang="pt-BR" sz="2700" dirty="0">
              <a:solidFill>
                <a:schemeClr val="tx1"/>
              </a:solidFill>
            </a:endParaRPr>
          </a:p>
        </p:txBody>
      </p:sp>
      <p:cxnSp>
        <p:nvCxnSpPr>
          <p:cNvPr id="4" name="Conector de Seta Reta 3">
            <a:extLst>
              <a:ext uri="{FF2B5EF4-FFF2-40B4-BE49-F238E27FC236}">
                <a16:creationId xmlns:a16="http://schemas.microsoft.com/office/drawing/2014/main" id="{71C08685-2B8E-44AC-86C1-06341F22F8FB}"/>
              </a:ext>
            </a:extLst>
          </p:cNvPr>
          <p:cNvCxnSpPr/>
          <p:nvPr/>
        </p:nvCxnSpPr>
        <p:spPr bwMode="auto">
          <a:xfrm>
            <a:off x="2419643" y="1128297"/>
            <a:ext cx="9340948" cy="0"/>
          </a:xfrm>
          <a:prstGeom prst="straightConnector1">
            <a:avLst/>
          </a:prstGeom>
          <a:solidFill>
            <a:srgbClr val="FFCC99"/>
          </a:solidFill>
          <a:ln w="38100" cap="flat" cmpd="sng" algn="ctr">
            <a:solidFill>
              <a:srgbClr val="FF0000"/>
            </a:solidFill>
            <a:prstDash val="solid"/>
            <a:round/>
            <a:headEnd type="none" w="med" len="med"/>
            <a:tailEnd type="triangle"/>
          </a:ln>
          <a:effectLst/>
        </p:spPr>
      </p:cxnSp>
      <p:sp>
        <p:nvSpPr>
          <p:cNvPr id="7" name="CaixaDeTexto 6">
            <a:extLst>
              <a:ext uri="{FF2B5EF4-FFF2-40B4-BE49-F238E27FC236}">
                <a16:creationId xmlns:a16="http://schemas.microsoft.com/office/drawing/2014/main" id="{6F551463-D2A7-40F2-A3DC-118D102A3AB6}"/>
              </a:ext>
            </a:extLst>
          </p:cNvPr>
          <p:cNvSpPr txBox="1"/>
          <p:nvPr/>
        </p:nvSpPr>
        <p:spPr>
          <a:xfrm>
            <a:off x="610827" y="2754240"/>
            <a:ext cx="11290441" cy="954107"/>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Se o acréscimo de receita superar o acréscimo de custo a firma deve contratar mais L e produzir mais.</a:t>
            </a:r>
          </a:p>
        </p:txBody>
      </p:sp>
      <p:sp>
        <p:nvSpPr>
          <p:cNvPr id="9" name="CaixaDeTexto 8">
            <a:extLst>
              <a:ext uri="{FF2B5EF4-FFF2-40B4-BE49-F238E27FC236}">
                <a16:creationId xmlns:a16="http://schemas.microsoft.com/office/drawing/2014/main" id="{7BC765C7-D84E-4C2F-AA6C-707B02656693}"/>
              </a:ext>
            </a:extLst>
          </p:cNvPr>
          <p:cNvSpPr txBox="1"/>
          <p:nvPr/>
        </p:nvSpPr>
        <p:spPr>
          <a:xfrm>
            <a:off x="608481" y="6170348"/>
            <a:ext cx="11290441" cy="523220"/>
          </a:xfrm>
          <a:prstGeom prst="rect">
            <a:avLst/>
          </a:prstGeom>
          <a:noFill/>
        </p:spPr>
        <p:txBody>
          <a:bodyPr wrap="square" rtlCol="0">
            <a:spAutoFit/>
          </a:bodyPr>
          <a:lstStyle/>
          <a:p>
            <a:pPr marL="457200" indent="-457200" algn="just">
              <a:buFont typeface="Wingdings" panose="05000000000000000000" pitchFamily="2" charset="2"/>
              <a:buChar char="§"/>
            </a:pPr>
            <a:r>
              <a:rPr lang="pt-BR" sz="2800" dirty="0">
                <a:solidFill>
                  <a:srgbClr val="FF0000"/>
                </a:solidFill>
                <a:latin typeface="+mn-lt"/>
                <a:cs typeface="Calibri" panose="020F0502020204030204" pitchFamily="34" charset="0"/>
                <a:sym typeface="Symbol" panose="05050102010706020507" pitchFamily="18" charset="2"/>
              </a:rPr>
              <a:t>Depende dos prelos dos fatores de produção.</a:t>
            </a:r>
          </a:p>
        </p:txBody>
      </p:sp>
    </p:spTree>
    <p:extLst>
      <p:ext uri="{BB962C8B-B14F-4D97-AF65-F5344CB8AC3E}">
        <p14:creationId xmlns:p14="http://schemas.microsoft.com/office/powerpoint/2010/main" val="278810866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p:bldP spid="9"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6C67CB24-08EC-426A-B7E6-46B15F6A5FD8}"/>
              </a:ext>
            </a:extLst>
          </p:cNvPr>
          <p:cNvSpPr/>
          <p:nvPr/>
        </p:nvSpPr>
        <p:spPr bwMode="auto">
          <a:xfrm>
            <a:off x="235515" y="601927"/>
            <a:ext cx="11720970" cy="5597236"/>
          </a:xfrm>
          <a:prstGeom prst="rect">
            <a:avLst/>
          </a:prstGeom>
          <a:solidFill>
            <a:srgbClr val="F8F8F8"/>
          </a:solidFill>
          <a:ln w="1270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2400" b="0" i="0" u="none" strike="noStrike" cap="none" normalizeH="0" baseline="0">
              <a:ln>
                <a:noFill/>
              </a:ln>
              <a:solidFill>
                <a:schemeClr val="tx1"/>
              </a:solidFill>
              <a:effectLst/>
              <a:latin typeface="Times New Roman" pitchFamily="18" charset="0"/>
            </a:endParaRPr>
          </a:p>
        </p:txBody>
      </p:sp>
      <p:sp>
        <p:nvSpPr>
          <p:cNvPr id="5" name="Rectangle 2">
            <a:extLst>
              <a:ext uri="{FF2B5EF4-FFF2-40B4-BE49-F238E27FC236}">
                <a16:creationId xmlns:a16="http://schemas.microsoft.com/office/drawing/2014/main" id="{9EDE8370-99A9-4ED7-9250-EBEEF5CAE01E}"/>
              </a:ext>
            </a:extLst>
          </p:cNvPr>
          <p:cNvSpPr>
            <a:spLocks noChangeArrowheads="1"/>
          </p:cNvSpPr>
          <p:nvPr/>
        </p:nvSpPr>
        <p:spPr bwMode="auto">
          <a:xfrm>
            <a:off x="235515" y="5685691"/>
            <a:ext cx="1905000" cy="457200"/>
          </a:xfrm>
          <a:prstGeom prst="rect">
            <a:avLst/>
          </a:prstGeom>
          <a:noFill/>
          <a:ln w="12700">
            <a:noFill/>
            <a:miter lim="800000"/>
            <a:headEnd/>
            <a:tailEnd/>
          </a:ln>
        </p:spPr>
        <p:txBody>
          <a:bodyPr wrap="none" anchor="ctr"/>
          <a:lstStyle/>
          <a:p>
            <a:endParaRPr lang="pt-BR"/>
          </a:p>
        </p:txBody>
      </p:sp>
      <p:sp>
        <p:nvSpPr>
          <p:cNvPr id="6" name="Rectangle 3">
            <a:extLst>
              <a:ext uri="{FF2B5EF4-FFF2-40B4-BE49-F238E27FC236}">
                <a16:creationId xmlns:a16="http://schemas.microsoft.com/office/drawing/2014/main" id="{D3148EC0-38CA-4540-AE6E-2C05666F7AE8}"/>
              </a:ext>
            </a:extLst>
          </p:cNvPr>
          <p:cNvSpPr>
            <a:spLocks noChangeArrowheads="1"/>
          </p:cNvSpPr>
          <p:nvPr/>
        </p:nvSpPr>
        <p:spPr bwMode="auto">
          <a:xfrm>
            <a:off x="2750115" y="5685691"/>
            <a:ext cx="2895600" cy="457200"/>
          </a:xfrm>
          <a:prstGeom prst="rect">
            <a:avLst/>
          </a:prstGeom>
          <a:noFill/>
          <a:ln w="12700">
            <a:noFill/>
            <a:miter lim="800000"/>
            <a:headEnd/>
            <a:tailEnd/>
          </a:ln>
        </p:spPr>
        <p:txBody>
          <a:bodyPr wrap="none" anchor="ctr"/>
          <a:lstStyle/>
          <a:p>
            <a:endParaRPr lang="pt-BR"/>
          </a:p>
        </p:txBody>
      </p:sp>
      <p:sp>
        <p:nvSpPr>
          <p:cNvPr id="7" name="Freeform 5">
            <a:extLst>
              <a:ext uri="{FF2B5EF4-FFF2-40B4-BE49-F238E27FC236}">
                <a16:creationId xmlns:a16="http://schemas.microsoft.com/office/drawing/2014/main" id="{33442282-C0C6-4DB9-99B5-576445B68A5F}"/>
              </a:ext>
            </a:extLst>
          </p:cNvPr>
          <p:cNvSpPr>
            <a:spLocks/>
          </p:cNvSpPr>
          <p:nvPr/>
        </p:nvSpPr>
        <p:spPr bwMode="auto">
          <a:xfrm>
            <a:off x="3583553" y="3877529"/>
            <a:ext cx="641350" cy="569912"/>
          </a:xfrm>
          <a:custGeom>
            <a:avLst/>
            <a:gdLst>
              <a:gd name="T0" fmla="*/ 0 w 404"/>
              <a:gd name="T1" fmla="*/ 79375 h 359"/>
              <a:gd name="T2" fmla="*/ 38100 w 404"/>
              <a:gd name="T3" fmla="*/ 39687 h 359"/>
              <a:gd name="T4" fmla="*/ 84137 w 404"/>
              <a:gd name="T5" fmla="*/ 7937 h 359"/>
              <a:gd name="T6" fmla="*/ 114300 w 404"/>
              <a:gd name="T7" fmla="*/ 0 h 359"/>
              <a:gd name="T8" fmla="*/ 144463 w 404"/>
              <a:gd name="T9" fmla="*/ 0 h 359"/>
              <a:gd name="T10" fmla="*/ 334962 w 404"/>
              <a:gd name="T11" fmla="*/ 168275 h 359"/>
              <a:gd name="T12" fmla="*/ 365125 w 404"/>
              <a:gd name="T13" fmla="*/ 176212 h 359"/>
              <a:gd name="T14" fmla="*/ 403225 w 404"/>
              <a:gd name="T15" fmla="*/ 160337 h 359"/>
              <a:gd name="T16" fmla="*/ 442913 w 404"/>
              <a:gd name="T17" fmla="*/ 127000 h 359"/>
              <a:gd name="T18" fmla="*/ 487363 w 404"/>
              <a:gd name="T19" fmla="*/ 87312 h 359"/>
              <a:gd name="T20" fmla="*/ 449263 w 404"/>
              <a:gd name="T21" fmla="*/ 134937 h 359"/>
              <a:gd name="T22" fmla="*/ 427038 w 404"/>
              <a:gd name="T23" fmla="*/ 184150 h 359"/>
              <a:gd name="T24" fmla="*/ 427038 w 404"/>
              <a:gd name="T25" fmla="*/ 223837 h 359"/>
              <a:gd name="T26" fmla="*/ 434975 w 404"/>
              <a:gd name="T27" fmla="*/ 247650 h 359"/>
              <a:gd name="T28" fmla="*/ 625475 w 404"/>
              <a:gd name="T29" fmla="*/ 407987 h 359"/>
              <a:gd name="T30" fmla="*/ 639763 w 404"/>
              <a:gd name="T31" fmla="*/ 431800 h 359"/>
              <a:gd name="T32" fmla="*/ 633413 w 404"/>
              <a:gd name="T33" fmla="*/ 471487 h 359"/>
              <a:gd name="T34" fmla="*/ 609600 w 404"/>
              <a:gd name="T35" fmla="*/ 520700 h 359"/>
              <a:gd name="T36" fmla="*/ 579438 w 404"/>
              <a:gd name="T37" fmla="*/ 568325 h 35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404"/>
              <a:gd name="T58" fmla="*/ 0 h 359"/>
              <a:gd name="T59" fmla="*/ 404 w 404"/>
              <a:gd name="T60" fmla="*/ 359 h 35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404" h="359">
                <a:moveTo>
                  <a:pt x="0" y="50"/>
                </a:moveTo>
                <a:lnTo>
                  <a:pt x="24" y="25"/>
                </a:lnTo>
                <a:lnTo>
                  <a:pt x="53" y="5"/>
                </a:lnTo>
                <a:lnTo>
                  <a:pt x="72" y="0"/>
                </a:lnTo>
                <a:lnTo>
                  <a:pt x="91" y="0"/>
                </a:lnTo>
                <a:lnTo>
                  <a:pt x="211" y="106"/>
                </a:lnTo>
                <a:lnTo>
                  <a:pt x="230" y="111"/>
                </a:lnTo>
                <a:lnTo>
                  <a:pt x="254" y="101"/>
                </a:lnTo>
                <a:lnTo>
                  <a:pt x="279" y="80"/>
                </a:lnTo>
                <a:lnTo>
                  <a:pt x="307" y="55"/>
                </a:lnTo>
                <a:lnTo>
                  <a:pt x="283" y="85"/>
                </a:lnTo>
                <a:lnTo>
                  <a:pt x="269" y="116"/>
                </a:lnTo>
                <a:lnTo>
                  <a:pt x="269" y="141"/>
                </a:lnTo>
                <a:lnTo>
                  <a:pt x="274" y="156"/>
                </a:lnTo>
                <a:lnTo>
                  <a:pt x="394" y="257"/>
                </a:lnTo>
                <a:lnTo>
                  <a:pt x="403" y="272"/>
                </a:lnTo>
                <a:lnTo>
                  <a:pt x="399" y="297"/>
                </a:lnTo>
                <a:lnTo>
                  <a:pt x="384" y="328"/>
                </a:lnTo>
                <a:lnTo>
                  <a:pt x="365" y="358"/>
                </a:lnTo>
              </a:path>
            </a:pathLst>
          </a:custGeom>
          <a:noFill/>
          <a:ln w="12700" cap="rnd" cmpd="sng">
            <a:solidFill>
              <a:schemeClr val="accent2">
                <a:lumMod val="50000"/>
              </a:schemeClr>
            </a:solidFill>
            <a:prstDash val="solid"/>
            <a:round/>
            <a:headEnd type="none" w="med" len="med"/>
            <a:tailEnd type="none" w="med" len="med"/>
          </a:ln>
        </p:spPr>
        <p:txBody>
          <a:bodyPr/>
          <a:lstStyle/>
          <a:p>
            <a:endParaRPr lang="pt-BR"/>
          </a:p>
        </p:txBody>
      </p:sp>
      <p:sp>
        <p:nvSpPr>
          <p:cNvPr id="8" name="Freeform 6">
            <a:extLst>
              <a:ext uri="{FF2B5EF4-FFF2-40B4-BE49-F238E27FC236}">
                <a16:creationId xmlns:a16="http://schemas.microsoft.com/office/drawing/2014/main" id="{B7B0E0EF-4DE9-4F63-9E28-6A8DD81615B9}"/>
              </a:ext>
            </a:extLst>
          </p:cNvPr>
          <p:cNvSpPr>
            <a:spLocks/>
          </p:cNvSpPr>
          <p:nvPr/>
        </p:nvSpPr>
        <p:spPr bwMode="auto">
          <a:xfrm>
            <a:off x="2235765" y="1313716"/>
            <a:ext cx="846138" cy="1646238"/>
          </a:xfrm>
          <a:custGeom>
            <a:avLst/>
            <a:gdLst>
              <a:gd name="T0" fmla="*/ 0 w 533"/>
              <a:gd name="T1" fmla="*/ 26988 h 1037"/>
              <a:gd name="T2" fmla="*/ 47625 w 533"/>
              <a:gd name="T3" fmla="*/ 11113 h 1037"/>
              <a:gd name="T4" fmla="*/ 87313 w 533"/>
              <a:gd name="T5" fmla="*/ 4763 h 1037"/>
              <a:gd name="T6" fmla="*/ 134938 w 533"/>
              <a:gd name="T7" fmla="*/ 0 h 1037"/>
              <a:gd name="T8" fmla="*/ 169863 w 533"/>
              <a:gd name="T9" fmla="*/ 4763 h 1037"/>
              <a:gd name="T10" fmla="*/ 204788 w 533"/>
              <a:gd name="T11" fmla="*/ 11113 h 1037"/>
              <a:gd name="T12" fmla="*/ 233363 w 533"/>
              <a:gd name="T13" fmla="*/ 26988 h 1037"/>
              <a:gd name="T14" fmla="*/ 257175 w 533"/>
              <a:gd name="T15" fmla="*/ 50800 h 1037"/>
              <a:gd name="T16" fmla="*/ 274638 w 533"/>
              <a:gd name="T17" fmla="*/ 73025 h 1037"/>
              <a:gd name="T18" fmla="*/ 501650 w 533"/>
              <a:gd name="T19" fmla="*/ 608013 h 1037"/>
              <a:gd name="T20" fmla="*/ 517525 w 533"/>
              <a:gd name="T21" fmla="*/ 636588 h 1037"/>
              <a:gd name="T22" fmla="*/ 541338 w 533"/>
              <a:gd name="T23" fmla="*/ 652463 h 1037"/>
              <a:gd name="T24" fmla="*/ 569913 w 533"/>
              <a:gd name="T25" fmla="*/ 669925 h 1037"/>
              <a:gd name="T26" fmla="*/ 604838 w 533"/>
              <a:gd name="T27" fmla="*/ 681038 h 1037"/>
              <a:gd name="T28" fmla="*/ 639763 w 533"/>
              <a:gd name="T29" fmla="*/ 681038 h 1037"/>
              <a:gd name="T30" fmla="*/ 687388 w 533"/>
              <a:gd name="T31" fmla="*/ 681038 h 1037"/>
              <a:gd name="T32" fmla="*/ 727075 w 533"/>
              <a:gd name="T33" fmla="*/ 669925 h 1037"/>
              <a:gd name="T34" fmla="*/ 774700 w 533"/>
              <a:gd name="T35" fmla="*/ 652463 h 1037"/>
              <a:gd name="T36" fmla="*/ 733425 w 533"/>
              <a:gd name="T37" fmla="*/ 676275 h 1037"/>
              <a:gd name="T38" fmla="*/ 692150 w 533"/>
              <a:gd name="T39" fmla="*/ 698500 h 1037"/>
              <a:gd name="T40" fmla="*/ 663575 w 533"/>
              <a:gd name="T41" fmla="*/ 727075 h 1037"/>
              <a:gd name="T42" fmla="*/ 635000 w 533"/>
              <a:gd name="T43" fmla="*/ 760413 h 1037"/>
              <a:gd name="T44" fmla="*/ 617538 w 533"/>
              <a:gd name="T45" fmla="*/ 788988 h 1037"/>
              <a:gd name="T46" fmla="*/ 604838 w 533"/>
              <a:gd name="T47" fmla="*/ 822325 h 1037"/>
              <a:gd name="T48" fmla="*/ 604838 w 533"/>
              <a:gd name="T49" fmla="*/ 850900 h 1037"/>
              <a:gd name="T50" fmla="*/ 611188 w 533"/>
              <a:gd name="T51" fmla="*/ 877888 h 1037"/>
              <a:gd name="T52" fmla="*/ 838200 w 533"/>
              <a:gd name="T53" fmla="*/ 1419225 h 1037"/>
              <a:gd name="T54" fmla="*/ 844550 w 533"/>
              <a:gd name="T55" fmla="*/ 1447800 h 1037"/>
              <a:gd name="T56" fmla="*/ 844550 w 533"/>
              <a:gd name="T57" fmla="*/ 1481138 h 1037"/>
              <a:gd name="T58" fmla="*/ 831850 w 533"/>
              <a:gd name="T59" fmla="*/ 1509713 h 1037"/>
              <a:gd name="T60" fmla="*/ 814388 w 533"/>
              <a:gd name="T61" fmla="*/ 1543050 h 1037"/>
              <a:gd name="T62" fmla="*/ 792163 w 533"/>
              <a:gd name="T63" fmla="*/ 1571625 h 1037"/>
              <a:gd name="T64" fmla="*/ 762000 w 533"/>
              <a:gd name="T65" fmla="*/ 1600200 h 1037"/>
              <a:gd name="T66" fmla="*/ 681038 w 533"/>
              <a:gd name="T67" fmla="*/ 1644651 h 103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33"/>
              <a:gd name="T103" fmla="*/ 0 h 1037"/>
              <a:gd name="T104" fmla="*/ 533 w 533"/>
              <a:gd name="T105" fmla="*/ 1037 h 103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33" h="1037">
                <a:moveTo>
                  <a:pt x="0" y="17"/>
                </a:moveTo>
                <a:lnTo>
                  <a:pt x="30" y="7"/>
                </a:lnTo>
                <a:lnTo>
                  <a:pt x="55" y="3"/>
                </a:lnTo>
                <a:lnTo>
                  <a:pt x="85" y="0"/>
                </a:lnTo>
                <a:lnTo>
                  <a:pt x="107" y="3"/>
                </a:lnTo>
                <a:lnTo>
                  <a:pt x="129" y="7"/>
                </a:lnTo>
                <a:lnTo>
                  <a:pt x="147" y="17"/>
                </a:lnTo>
                <a:lnTo>
                  <a:pt x="162" y="32"/>
                </a:lnTo>
                <a:lnTo>
                  <a:pt x="173" y="46"/>
                </a:lnTo>
                <a:lnTo>
                  <a:pt x="316" y="383"/>
                </a:lnTo>
                <a:lnTo>
                  <a:pt x="326" y="401"/>
                </a:lnTo>
                <a:lnTo>
                  <a:pt x="341" y="411"/>
                </a:lnTo>
                <a:lnTo>
                  <a:pt x="359" y="422"/>
                </a:lnTo>
                <a:lnTo>
                  <a:pt x="381" y="429"/>
                </a:lnTo>
                <a:lnTo>
                  <a:pt x="403" y="429"/>
                </a:lnTo>
                <a:lnTo>
                  <a:pt x="433" y="429"/>
                </a:lnTo>
                <a:lnTo>
                  <a:pt x="458" y="422"/>
                </a:lnTo>
                <a:lnTo>
                  <a:pt x="488" y="411"/>
                </a:lnTo>
                <a:lnTo>
                  <a:pt x="462" y="426"/>
                </a:lnTo>
                <a:lnTo>
                  <a:pt x="436" y="440"/>
                </a:lnTo>
                <a:lnTo>
                  <a:pt x="418" y="458"/>
                </a:lnTo>
                <a:lnTo>
                  <a:pt x="400" y="479"/>
                </a:lnTo>
                <a:lnTo>
                  <a:pt x="389" y="497"/>
                </a:lnTo>
                <a:lnTo>
                  <a:pt x="381" y="518"/>
                </a:lnTo>
                <a:lnTo>
                  <a:pt x="381" y="536"/>
                </a:lnTo>
                <a:lnTo>
                  <a:pt x="385" y="553"/>
                </a:lnTo>
                <a:lnTo>
                  <a:pt x="528" y="894"/>
                </a:lnTo>
                <a:lnTo>
                  <a:pt x="532" y="912"/>
                </a:lnTo>
                <a:lnTo>
                  <a:pt x="532" y="933"/>
                </a:lnTo>
                <a:lnTo>
                  <a:pt x="524" y="951"/>
                </a:lnTo>
                <a:lnTo>
                  <a:pt x="513" y="972"/>
                </a:lnTo>
                <a:lnTo>
                  <a:pt x="499" y="990"/>
                </a:lnTo>
                <a:lnTo>
                  <a:pt x="480" y="1008"/>
                </a:lnTo>
                <a:lnTo>
                  <a:pt x="429" y="1036"/>
                </a:lnTo>
              </a:path>
            </a:pathLst>
          </a:custGeom>
          <a:noFill/>
          <a:ln w="12700" cap="rnd" cmpd="sng">
            <a:solidFill>
              <a:schemeClr val="accent2">
                <a:lumMod val="50000"/>
              </a:schemeClr>
            </a:solidFill>
            <a:prstDash val="solid"/>
            <a:round/>
            <a:headEnd type="none" w="med" len="med"/>
            <a:tailEnd type="none" w="med" len="med"/>
          </a:ln>
        </p:spPr>
        <p:txBody>
          <a:bodyPr/>
          <a:lstStyle/>
          <a:p>
            <a:endParaRPr lang="pt-BR"/>
          </a:p>
        </p:txBody>
      </p:sp>
      <p:sp>
        <p:nvSpPr>
          <p:cNvPr id="9" name="Freeform 7">
            <a:extLst>
              <a:ext uri="{FF2B5EF4-FFF2-40B4-BE49-F238E27FC236}">
                <a16:creationId xmlns:a16="http://schemas.microsoft.com/office/drawing/2014/main" id="{CC316660-75CD-4610-BC6E-708EE3F75AA6}"/>
              </a:ext>
            </a:extLst>
          </p:cNvPr>
          <p:cNvSpPr>
            <a:spLocks/>
          </p:cNvSpPr>
          <p:nvPr/>
        </p:nvSpPr>
        <p:spPr bwMode="auto">
          <a:xfrm>
            <a:off x="2213540" y="1339116"/>
            <a:ext cx="2597150" cy="3359150"/>
          </a:xfrm>
          <a:custGeom>
            <a:avLst/>
            <a:gdLst>
              <a:gd name="T0" fmla="*/ 0 w 1636"/>
              <a:gd name="T1" fmla="*/ 0 h 2116"/>
              <a:gd name="T2" fmla="*/ 179387 w 1636"/>
              <a:gd name="T3" fmla="*/ 438150 h 2116"/>
              <a:gd name="T4" fmla="*/ 350837 w 1636"/>
              <a:gd name="T5" fmla="*/ 858837 h 2116"/>
              <a:gd name="T6" fmla="*/ 434975 w 1636"/>
              <a:gd name="T7" fmla="*/ 1060450 h 2116"/>
              <a:gd name="T8" fmla="*/ 520700 w 1636"/>
              <a:gd name="T9" fmla="*/ 1254125 h 2116"/>
              <a:gd name="T10" fmla="*/ 606425 w 1636"/>
              <a:gd name="T11" fmla="*/ 1438275 h 2116"/>
              <a:gd name="T12" fmla="*/ 692150 w 1636"/>
              <a:gd name="T13" fmla="*/ 1606550 h 2116"/>
              <a:gd name="T14" fmla="*/ 768350 w 1636"/>
              <a:gd name="T15" fmla="*/ 1758950 h 2116"/>
              <a:gd name="T16" fmla="*/ 846138 w 1636"/>
              <a:gd name="T17" fmla="*/ 1909762 h 2116"/>
              <a:gd name="T18" fmla="*/ 922338 w 1636"/>
              <a:gd name="T19" fmla="*/ 2044700 h 2116"/>
              <a:gd name="T20" fmla="*/ 998538 w 1636"/>
              <a:gd name="T21" fmla="*/ 2162175 h 2116"/>
              <a:gd name="T22" fmla="*/ 1144588 w 1636"/>
              <a:gd name="T23" fmla="*/ 2389187 h 2116"/>
              <a:gd name="T24" fmla="*/ 1298575 w 1636"/>
              <a:gd name="T25" fmla="*/ 2592387 h 2116"/>
              <a:gd name="T26" fmla="*/ 1382712 w 1636"/>
              <a:gd name="T27" fmla="*/ 2684462 h 2116"/>
              <a:gd name="T28" fmla="*/ 1468437 w 1636"/>
              <a:gd name="T29" fmla="*/ 2768599 h 2116"/>
              <a:gd name="T30" fmla="*/ 1639888 w 1636"/>
              <a:gd name="T31" fmla="*/ 2911474 h 2116"/>
              <a:gd name="T32" fmla="*/ 1819275 w 1636"/>
              <a:gd name="T33" fmla="*/ 3028949 h 2116"/>
              <a:gd name="T34" fmla="*/ 1981200 w 1636"/>
              <a:gd name="T35" fmla="*/ 3130549 h 2116"/>
              <a:gd name="T36" fmla="*/ 2143125 w 1636"/>
              <a:gd name="T37" fmla="*/ 3214687 h 2116"/>
              <a:gd name="T38" fmla="*/ 2297113 w 1636"/>
              <a:gd name="T39" fmla="*/ 3273425 h 2116"/>
              <a:gd name="T40" fmla="*/ 2451100 w 1636"/>
              <a:gd name="T41" fmla="*/ 3314700 h 2116"/>
              <a:gd name="T42" fmla="*/ 2595563 w 1636"/>
              <a:gd name="T43" fmla="*/ 3357563 h 2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636"/>
              <a:gd name="T67" fmla="*/ 0 h 2116"/>
              <a:gd name="T68" fmla="*/ 1636 w 1636"/>
              <a:gd name="T69" fmla="*/ 2116 h 211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636" h="2116">
                <a:moveTo>
                  <a:pt x="0" y="0"/>
                </a:moveTo>
                <a:lnTo>
                  <a:pt x="113" y="276"/>
                </a:lnTo>
                <a:lnTo>
                  <a:pt x="221" y="541"/>
                </a:lnTo>
                <a:lnTo>
                  <a:pt x="274" y="668"/>
                </a:lnTo>
                <a:lnTo>
                  <a:pt x="328" y="790"/>
                </a:lnTo>
                <a:lnTo>
                  <a:pt x="382" y="906"/>
                </a:lnTo>
                <a:lnTo>
                  <a:pt x="436" y="1012"/>
                </a:lnTo>
                <a:lnTo>
                  <a:pt x="484" y="1108"/>
                </a:lnTo>
                <a:lnTo>
                  <a:pt x="533" y="1203"/>
                </a:lnTo>
                <a:lnTo>
                  <a:pt x="581" y="1288"/>
                </a:lnTo>
                <a:lnTo>
                  <a:pt x="629" y="1362"/>
                </a:lnTo>
                <a:lnTo>
                  <a:pt x="721" y="1505"/>
                </a:lnTo>
                <a:lnTo>
                  <a:pt x="818" y="1633"/>
                </a:lnTo>
                <a:lnTo>
                  <a:pt x="871" y="1691"/>
                </a:lnTo>
                <a:lnTo>
                  <a:pt x="925" y="1744"/>
                </a:lnTo>
                <a:lnTo>
                  <a:pt x="1033" y="1834"/>
                </a:lnTo>
                <a:lnTo>
                  <a:pt x="1146" y="1908"/>
                </a:lnTo>
                <a:lnTo>
                  <a:pt x="1248" y="1972"/>
                </a:lnTo>
                <a:lnTo>
                  <a:pt x="1350" y="2025"/>
                </a:lnTo>
                <a:lnTo>
                  <a:pt x="1447" y="2062"/>
                </a:lnTo>
                <a:lnTo>
                  <a:pt x="1544" y="2088"/>
                </a:lnTo>
                <a:lnTo>
                  <a:pt x="1635" y="2115"/>
                </a:lnTo>
              </a:path>
            </a:pathLst>
          </a:custGeom>
          <a:noFill/>
          <a:ln w="50800" cap="rnd" cmpd="sng">
            <a:solidFill>
              <a:schemeClr val="tx1"/>
            </a:solidFill>
            <a:prstDash val="solid"/>
            <a:round/>
            <a:headEnd type="none" w="med" len="med"/>
            <a:tailEnd type="none" w="med" len="med"/>
          </a:ln>
        </p:spPr>
        <p:txBody>
          <a:bodyPr/>
          <a:lstStyle/>
          <a:p>
            <a:endParaRPr lang="pt-BR"/>
          </a:p>
        </p:txBody>
      </p:sp>
      <p:sp>
        <p:nvSpPr>
          <p:cNvPr id="10" name="Line 8">
            <a:extLst>
              <a:ext uri="{FF2B5EF4-FFF2-40B4-BE49-F238E27FC236}">
                <a16:creationId xmlns:a16="http://schemas.microsoft.com/office/drawing/2014/main" id="{029F8E7F-AF8C-49FA-B703-21D731207FC0}"/>
              </a:ext>
            </a:extLst>
          </p:cNvPr>
          <p:cNvSpPr>
            <a:spLocks noChangeShapeType="1"/>
          </p:cNvSpPr>
          <p:nvPr/>
        </p:nvSpPr>
        <p:spPr bwMode="auto">
          <a:xfrm>
            <a:off x="1697383" y="1196241"/>
            <a:ext cx="0" cy="4184650"/>
          </a:xfrm>
          <a:prstGeom prst="line">
            <a:avLst/>
          </a:prstGeom>
          <a:noFill/>
          <a:ln w="57150">
            <a:solidFill>
              <a:schemeClr val="tx1"/>
            </a:solidFill>
            <a:round/>
            <a:headEnd type="triangle" w="med" len="med"/>
            <a:tailEnd type="none" w="med" len="med"/>
          </a:ln>
        </p:spPr>
        <p:txBody>
          <a:bodyPr wrap="none" anchor="ctr"/>
          <a:lstStyle/>
          <a:p>
            <a:endParaRPr lang="pt-BR"/>
          </a:p>
        </p:txBody>
      </p:sp>
      <p:sp>
        <p:nvSpPr>
          <p:cNvPr id="11" name="Line 9">
            <a:extLst>
              <a:ext uri="{FF2B5EF4-FFF2-40B4-BE49-F238E27FC236}">
                <a16:creationId xmlns:a16="http://schemas.microsoft.com/office/drawing/2014/main" id="{8320393C-6F9C-4A5A-92BC-8A411C46784A}"/>
              </a:ext>
            </a:extLst>
          </p:cNvPr>
          <p:cNvSpPr>
            <a:spLocks noChangeShapeType="1"/>
          </p:cNvSpPr>
          <p:nvPr/>
        </p:nvSpPr>
        <p:spPr bwMode="auto">
          <a:xfrm>
            <a:off x="1697603" y="5368191"/>
            <a:ext cx="4195762" cy="0"/>
          </a:xfrm>
          <a:prstGeom prst="line">
            <a:avLst/>
          </a:prstGeom>
          <a:noFill/>
          <a:ln w="57150">
            <a:solidFill>
              <a:schemeClr val="tx1"/>
            </a:solidFill>
            <a:round/>
            <a:headEnd type="none" w="med" len="med"/>
            <a:tailEnd type="triangle" w="med" len="med"/>
          </a:ln>
        </p:spPr>
        <p:txBody>
          <a:bodyPr wrap="none" anchor="ctr"/>
          <a:lstStyle/>
          <a:p>
            <a:endParaRPr lang="pt-BR"/>
          </a:p>
        </p:txBody>
      </p:sp>
      <p:sp>
        <p:nvSpPr>
          <p:cNvPr id="12" name="Rectangle 10">
            <a:extLst>
              <a:ext uri="{FF2B5EF4-FFF2-40B4-BE49-F238E27FC236}">
                <a16:creationId xmlns:a16="http://schemas.microsoft.com/office/drawing/2014/main" id="{68783246-A5BD-45E7-8583-DE6C6968E977}"/>
              </a:ext>
            </a:extLst>
          </p:cNvPr>
          <p:cNvSpPr>
            <a:spLocks noChangeArrowheads="1"/>
          </p:cNvSpPr>
          <p:nvPr/>
        </p:nvSpPr>
        <p:spPr bwMode="auto">
          <a:xfrm>
            <a:off x="5702229" y="5380190"/>
            <a:ext cx="402355" cy="520655"/>
          </a:xfrm>
          <a:prstGeom prst="rect">
            <a:avLst/>
          </a:prstGeom>
          <a:noFill/>
          <a:ln w="12700">
            <a:noFill/>
            <a:miter lim="800000"/>
            <a:headEnd/>
            <a:tailEnd/>
          </a:ln>
        </p:spPr>
        <p:txBody>
          <a:bodyPr wrap="none" lIns="90488" tIns="44450" rIns="90488" bIns="44450">
            <a:spAutoFit/>
          </a:bodyPr>
          <a:lstStyle/>
          <a:p>
            <a:r>
              <a:rPr lang="en-US" sz="2800" b="1" dirty="0">
                <a:latin typeface="Arial" charset="0"/>
              </a:rPr>
              <a:t>L</a:t>
            </a:r>
          </a:p>
        </p:txBody>
      </p:sp>
      <p:sp>
        <p:nvSpPr>
          <p:cNvPr id="13" name="Rectangle 11">
            <a:extLst>
              <a:ext uri="{FF2B5EF4-FFF2-40B4-BE49-F238E27FC236}">
                <a16:creationId xmlns:a16="http://schemas.microsoft.com/office/drawing/2014/main" id="{FD50F38E-8760-42FC-B2B9-FEDD86B7971E}"/>
              </a:ext>
            </a:extLst>
          </p:cNvPr>
          <p:cNvSpPr>
            <a:spLocks noChangeArrowheads="1"/>
          </p:cNvSpPr>
          <p:nvPr/>
        </p:nvSpPr>
        <p:spPr bwMode="auto">
          <a:xfrm>
            <a:off x="1468473" y="691697"/>
            <a:ext cx="442430" cy="520655"/>
          </a:xfrm>
          <a:prstGeom prst="rect">
            <a:avLst/>
          </a:prstGeom>
          <a:noFill/>
          <a:ln w="12700">
            <a:noFill/>
            <a:miter lim="800000"/>
            <a:headEnd/>
            <a:tailEnd/>
          </a:ln>
        </p:spPr>
        <p:txBody>
          <a:bodyPr wrap="none" lIns="90488" tIns="44450" rIns="90488" bIns="44450">
            <a:spAutoFit/>
          </a:bodyPr>
          <a:lstStyle/>
          <a:p>
            <a:pPr algn="ctr"/>
            <a:r>
              <a:rPr lang="en-US" sz="2800" b="1" dirty="0">
                <a:latin typeface="Arial" charset="0"/>
              </a:rPr>
              <a:t>K</a:t>
            </a:r>
          </a:p>
        </p:txBody>
      </p:sp>
      <p:sp>
        <p:nvSpPr>
          <p:cNvPr id="14" name="Rectangle 12">
            <a:extLst>
              <a:ext uri="{FF2B5EF4-FFF2-40B4-BE49-F238E27FC236}">
                <a16:creationId xmlns:a16="http://schemas.microsoft.com/office/drawing/2014/main" id="{9644C60A-AF5F-4B38-B6B3-FC07141FEDB0}"/>
              </a:ext>
            </a:extLst>
          </p:cNvPr>
          <p:cNvSpPr>
            <a:spLocks noChangeArrowheads="1"/>
          </p:cNvSpPr>
          <p:nvPr/>
        </p:nvSpPr>
        <p:spPr bwMode="auto">
          <a:xfrm>
            <a:off x="2729479" y="5303105"/>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15" name="Rectangle 13">
            <a:extLst>
              <a:ext uri="{FF2B5EF4-FFF2-40B4-BE49-F238E27FC236}">
                <a16:creationId xmlns:a16="http://schemas.microsoft.com/office/drawing/2014/main" id="{05E6662F-9EF8-433A-BE02-FCF728F1A521}"/>
              </a:ext>
            </a:extLst>
          </p:cNvPr>
          <p:cNvSpPr>
            <a:spLocks noChangeArrowheads="1"/>
          </p:cNvSpPr>
          <p:nvPr/>
        </p:nvSpPr>
        <p:spPr bwMode="auto">
          <a:xfrm>
            <a:off x="3369241" y="5303105"/>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3</a:t>
            </a:r>
          </a:p>
        </p:txBody>
      </p:sp>
      <p:sp>
        <p:nvSpPr>
          <p:cNvPr id="16" name="Rectangle 14">
            <a:extLst>
              <a:ext uri="{FF2B5EF4-FFF2-40B4-BE49-F238E27FC236}">
                <a16:creationId xmlns:a16="http://schemas.microsoft.com/office/drawing/2014/main" id="{80251842-0227-491E-B52C-3AF608675687}"/>
              </a:ext>
            </a:extLst>
          </p:cNvPr>
          <p:cNvSpPr>
            <a:spLocks noChangeArrowheads="1"/>
          </p:cNvSpPr>
          <p:nvPr/>
        </p:nvSpPr>
        <p:spPr bwMode="auto">
          <a:xfrm>
            <a:off x="4009004" y="5303105"/>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4</a:t>
            </a:r>
          </a:p>
        </p:txBody>
      </p:sp>
      <p:sp>
        <p:nvSpPr>
          <p:cNvPr id="17" name="Rectangle 16">
            <a:extLst>
              <a:ext uri="{FF2B5EF4-FFF2-40B4-BE49-F238E27FC236}">
                <a16:creationId xmlns:a16="http://schemas.microsoft.com/office/drawing/2014/main" id="{EB0000E8-E150-4D4A-A32B-8FD977D7B42C}"/>
              </a:ext>
            </a:extLst>
          </p:cNvPr>
          <p:cNvSpPr>
            <a:spLocks noChangeArrowheads="1"/>
          </p:cNvSpPr>
          <p:nvPr/>
        </p:nvSpPr>
        <p:spPr bwMode="auto">
          <a:xfrm>
            <a:off x="2089716" y="5303105"/>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a:t>
            </a:r>
          </a:p>
        </p:txBody>
      </p:sp>
      <p:sp>
        <p:nvSpPr>
          <p:cNvPr id="18" name="Rectangle 17">
            <a:extLst>
              <a:ext uri="{FF2B5EF4-FFF2-40B4-BE49-F238E27FC236}">
                <a16:creationId xmlns:a16="http://schemas.microsoft.com/office/drawing/2014/main" id="{E5CDAF7B-2191-4571-AFB4-95A44F8E1657}"/>
              </a:ext>
            </a:extLst>
          </p:cNvPr>
          <p:cNvSpPr>
            <a:spLocks noChangeArrowheads="1"/>
          </p:cNvSpPr>
          <p:nvPr/>
        </p:nvSpPr>
        <p:spPr bwMode="auto">
          <a:xfrm>
            <a:off x="1373754" y="4766530"/>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2</a:t>
            </a:r>
          </a:p>
        </p:txBody>
      </p:sp>
      <p:sp>
        <p:nvSpPr>
          <p:cNvPr id="19" name="Rectangle 18">
            <a:extLst>
              <a:ext uri="{FF2B5EF4-FFF2-40B4-BE49-F238E27FC236}">
                <a16:creationId xmlns:a16="http://schemas.microsoft.com/office/drawing/2014/main" id="{7E22642C-79BD-4DAC-B743-E7634349176E}"/>
              </a:ext>
            </a:extLst>
          </p:cNvPr>
          <p:cNvSpPr>
            <a:spLocks noChangeArrowheads="1"/>
          </p:cNvSpPr>
          <p:nvPr/>
        </p:nvSpPr>
        <p:spPr bwMode="auto">
          <a:xfrm>
            <a:off x="1373754" y="4247417"/>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4</a:t>
            </a:r>
          </a:p>
        </p:txBody>
      </p:sp>
      <p:sp>
        <p:nvSpPr>
          <p:cNvPr id="20" name="Rectangle 19">
            <a:extLst>
              <a:ext uri="{FF2B5EF4-FFF2-40B4-BE49-F238E27FC236}">
                <a16:creationId xmlns:a16="http://schemas.microsoft.com/office/drawing/2014/main" id="{0DB621BC-B1E6-46B0-AF7A-80EA78C13DFB}"/>
              </a:ext>
            </a:extLst>
          </p:cNvPr>
          <p:cNvSpPr>
            <a:spLocks noChangeArrowheads="1"/>
          </p:cNvSpPr>
          <p:nvPr/>
        </p:nvSpPr>
        <p:spPr bwMode="auto">
          <a:xfrm>
            <a:off x="1373754" y="3728305"/>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6</a:t>
            </a:r>
          </a:p>
        </p:txBody>
      </p:sp>
      <p:sp>
        <p:nvSpPr>
          <p:cNvPr id="21" name="Rectangle 20">
            <a:extLst>
              <a:ext uri="{FF2B5EF4-FFF2-40B4-BE49-F238E27FC236}">
                <a16:creationId xmlns:a16="http://schemas.microsoft.com/office/drawing/2014/main" id="{963D9FE2-412D-49BE-92C8-79CDD11DD0F2}"/>
              </a:ext>
            </a:extLst>
          </p:cNvPr>
          <p:cNvSpPr>
            <a:spLocks noChangeArrowheads="1"/>
          </p:cNvSpPr>
          <p:nvPr/>
        </p:nvSpPr>
        <p:spPr bwMode="auto">
          <a:xfrm>
            <a:off x="1373754" y="3209192"/>
            <a:ext cx="325411"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8</a:t>
            </a:r>
          </a:p>
        </p:txBody>
      </p:sp>
      <p:sp>
        <p:nvSpPr>
          <p:cNvPr id="22" name="Rectangle 21">
            <a:extLst>
              <a:ext uri="{FF2B5EF4-FFF2-40B4-BE49-F238E27FC236}">
                <a16:creationId xmlns:a16="http://schemas.microsoft.com/office/drawing/2014/main" id="{367DE9DB-9F77-4B83-A4A0-04119037A8CC}"/>
              </a:ext>
            </a:extLst>
          </p:cNvPr>
          <p:cNvSpPr>
            <a:spLocks noChangeArrowheads="1"/>
          </p:cNvSpPr>
          <p:nvPr/>
        </p:nvSpPr>
        <p:spPr bwMode="auto">
          <a:xfrm>
            <a:off x="1221353" y="2688492"/>
            <a:ext cx="468078"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10</a:t>
            </a:r>
          </a:p>
        </p:txBody>
      </p:sp>
      <p:sp>
        <p:nvSpPr>
          <p:cNvPr id="23" name="Rectangle 22">
            <a:extLst>
              <a:ext uri="{FF2B5EF4-FFF2-40B4-BE49-F238E27FC236}">
                <a16:creationId xmlns:a16="http://schemas.microsoft.com/office/drawing/2014/main" id="{AA70DB53-7CEF-4663-9F0A-CB4754DA3E62}"/>
              </a:ext>
            </a:extLst>
          </p:cNvPr>
          <p:cNvSpPr>
            <a:spLocks noChangeArrowheads="1"/>
          </p:cNvSpPr>
          <p:nvPr/>
        </p:nvSpPr>
        <p:spPr bwMode="auto">
          <a:xfrm>
            <a:off x="1221353" y="2169380"/>
            <a:ext cx="468078"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12</a:t>
            </a:r>
          </a:p>
        </p:txBody>
      </p:sp>
      <p:sp>
        <p:nvSpPr>
          <p:cNvPr id="24" name="Rectangle 23">
            <a:extLst>
              <a:ext uri="{FF2B5EF4-FFF2-40B4-BE49-F238E27FC236}">
                <a16:creationId xmlns:a16="http://schemas.microsoft.com/office/drawing/2014/main" id="{F239F6A6-1F90-47F8-B1FE-0AE243EC0C6B}"/>
              </a:ext>
            </a:extLst>
          </p:cNvPr>
          <p:cNvSpPr>
            <a:spLocks noChangeArrowheads="1"/>
          </p:cNvSpPr>
          <p:nvPr/>
        </p:nvSpPr>
        <p:spPr bwMode="auto">
          <a:xfrm>
            <a:off x="1221353" y="1650267"/>
            <a:ext cx="468078"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14</a:t>
            </a:r>
          </a:p>
        </p:txBody>
      </p:sp>
      <p:sp>
        <p:nvSpPr>
          <p:cNvPr id="25" name="Rectangle 24">
            <a:extLst>
              <a:ext uri="{FF2B5EF4-FFF2-40B4-BE49-F238E27FC236}">
                <a16:creationId xmlns:a16="http://schemas.microsoft.com/office/drawing/2014/main" id="{909C105B-8918-41FB-804B-8961A04EE898}"/>
              </a:ext>
            </a:extLst>
          </p:cNvPr>
          <p:cNvSpPr>
            <a:spLocks noChangeArrowheads="1"/>
          </p:cNvSpPr>
          <p:nvPr/>
        </p:nvSpPr>
        <p:spPr bwMode="auto">
          <a:xfrm>
            <a:off x="1221353" y="1131155"/>
            <a:ext cx="468078" cy="397545"/>
          </a:xfrm>
          <a:prstGeom prst="rect">
            <a:avLst/>
          </a:prstGeom>
          <a:noFill/>
          <a:ln w="12700">
            <a:noFill/>
            <a:miter lim="800000"/>
            <a:headEnd/>
            <a:tailEnd/>
          </a:ln>
        </p:spPr>
        <p:txBody>
          <a:bodyPr wrap="none" lIns="90488" tIns="44450" rIns="90488" bIns="44450">
            <a:spAutoFit/>
          </a:bodyPr>
          <a:lstStyle/>
          <a:p>
            <a:r>
              <a:rPr lang="en-US" sz="2000" b="1">
                <a:latin typeface="Arial" charset="0"/>
              </a:rPr>
              <a:t>16</a:t>
            </a:r>
          </a:p>
        </p:txBody>
      </p:sp>
      <p:sp>
        <p:nvSpPr>
          <p:cNvPr id="26" name="Oval 26">
            <a:extLst>
              <a:ext uri="{FF2B5EF4-FFF2-40B4-BE49-F238E27FC236}">
                <a16:creationId xmlns:a16="http://schemas.microsoft.com/office/drawing/2014/main" id="{6BC3847D-05D6-4CB4-BDB1-FC2643505829}"/>
              </a:ext>
            </a:extLst>
          </p:cNvPr>
          <p:cNvSpPr>
            <a:spLocks noChangeArrowheads="1"/>
          </p:cNvSpPr>
          <p:nvPr/>
        </p:nvSpPr>
        <p:spPr bwMode="auto">
          <a:xfrm>
            <a:off x="2140515" y="1266091"/>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7" name="Oval 27">
            <a:extLst>
              <a:ext uri="{FF2B5EF4-FFF2-40B4-BE49-F238E27FC236}">
                <a16:creationId xmlns:a16="http://schemas.microsoft.com/office/drawing/2014/main" id="{2836431B-A696-4456-831A-9122DDE4B8E5}"/>
              </a:ext>
            </a:extLst>
          </p:cNvPr>
          <p:cNvSpPr>
            <a:spLocks noChangeArrowheads="1"/>
          </p:cNvSpPr>
          <p:nvPr/>
        </p:nvSpPr>
        <p:spPr bwMode="auto">
          <a:xfrm>
            <a:off x="2826315" y="2866291"/>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8" name="Oval 28">
            <a:extLst>
              <a:ext uri="{FF2B5EF4-FFF2-40B4-BE49-F238E27FC236}">
                <a16:creationId xmlns:a16="http://schemas.microsoft.com/office/drawing/2014/main" id="{85DB1CAC-3F2F-42CF-8EC0-3380193D92C7}"/>
              </a:ext>
            </a:extLst>
          </p:cNvPr>
          <p:cNvSpPr>
            <a:spLocks noChangeArrowheads="1"/>
          </p:cNvSpPr>
          <p:nvPr/>
        </p:nvSpPr>
        <p:spPr bwMode="auto">
          <a:xfrm>
            <a:off x="3435915" y="3856891"/>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29" name="Oval 29">
            <a:extLst>
              <a:ext uri="{FF2B5EF4-FFF2-40B4-BE49-F238E27FC236}">
                <a16:creationId xmlns:a16="http://schemas.microsoft.com/office/drawing/2014/main" id="{2D88FDB7-DC6B-4984-9E7F-AE6ABEF3859E}"/>
              </a:ext>
            </a:extLst>
          </p:cNvPr>
          <p:cNvSpPr>
            <a:spLocks noChangeArrowheads="1"/>
          </p:cNvSpPr>
          <p:nvPr/>
        </p:nvSpPr>
        <p:spPr bwMode="auto">
          <a:xfrm>
            <a:off x="4121715" y="4390291"/>
            <a:ext cx="152400" cy="152400"/>
          </a:xfrm>
          <a:prstGeom prst="ellipse">
            <a:avLst/>
          </a:prstGeom>
          <a:solidFill>
            <a:schemeClr val="tx1"/>
          </a:solidFill>
          <a:ln w="12700">
            <a:solidFill>
              <a:schemeClr val="tx1"/>
            </a:solidFill>
            <a:round/>
            <a:headEnd/>
            <a:tailEnd/>
          </a:ln>
        </p:spPr>
        <p:txBody>
          <a:bodyPr wrap="none" anchor="ctr"/>
          <a:lstStyle/>
          <a:p>
            <a:endParaRPr lang="pt-BR"/>
          </a:p>
        </p:txBody>
      </p:sp>
      <p:sp>
        <p:nvSpPr>
          <p:cNvPr id="30" name="Rectangle 30">
            <a:extLst>
              <a:ext uri="{FF2B5EF4-FFF2-40B4-BE49-F238E27FC236}">
                <a16:creationId xmlns:a16="http://schemas.microsoft.com/office/drawing/2014/main" id="{FBD88D58-440A-4CB0-B49E-BEC7FC26C64F}"/>
              </a:ext>
            </a:extLst>
          </p:cNvPr>
          <p:cNvSpPr>
            <a:spLocks noChangeArrowheads="1"/>
          </p:cNvSpPr>
          <p:nvPr/>
        </p:nvSpPr>
        <p:spPr bwMode="auto">
          <a:xfrm>
            <a:off x="2348478" y="997805"/>
            <a:ext cx="36869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A</a:t>
            </a:r>
          </a:p>
        </p:txBody>
      </p:sp>
      <p:sp>
        <p:nvSpPr>
          <p:cNvPr id="31" name="Rectangle 31">
            <a:extLst>
              <a:ext uri="{FF2B5EF4-FFF2-40B4-BE49-F238E27FC236}">
                <a16:creationId xmlns:a16="http://schemas.microsoft.com/office/drawing/2014/main" id="{D955AA0D-5B58-43CA-882B-1651297B0C55}"/>
              </a:ext>
            </a:extLst>
          </p:cNvPr>
          <p:cNvSpPr>
            <a:spLocks noChangeArrowheads="1"/>
          </p:cNvSpPr>
          <p:nvPr/>
        </p:nvSpPr>
        <p:spPr bwMode="auto">
          <a:xfrm>
            <a:off x="3050153" y="2709130"/>
            <a:ext cx="36869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B</a:t>
            </a:r>
          </a:p>
        </p:txBody>
      </p:sp>
      <p:sp>
        <p:nvSpPr>
          <p:cNvPr id="32" name="Rectangle 32">
            <a:extLst>
              <a:ext uri="{FF2B5EF4-FFF2-40B4-BE49-F238E27FC236}">
                <a16:creationId xmlns:a16="http://schemas.microsoft.com/office/drawing/2014/main" id="{D055CA46-C3FA-40BD-ACC5-DB7E4C859C62}"/>
              </a:ext>
            </a:extLst>
          </p:cNvPr>
          <p:cNvSpPr>
            <a:spLocks noChangeArrowheads="1"/>
          </p:cNvSpPr>
          <p:nvPr/>
        </p:nvSpPr>
        <p:spPr bwMode="auto">
          <a:xfrm>
            <a:off x="3507353" y="3471130"/>
            <a:ext cx="368692"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D</a:t>
            </a:r>
          </a:p>
        </p:txBody>
      </p:sp>
      <p:sp>
        <p:nvSpPr>
          <p:cNvPr id="33" name="Rectangle 33">
            <a:extLst>
              <a:ext uri="{FF2B5EF4-FFF2-40B4-BE49-F238E27FC236}">
                <a16:creationId xmlns:a16="http://schemas.microsoft.com/office/drawing/2014/main" id="{BF2FA16A-D367-46F4-AA1D-1CCA3CC0BF9D}"/>
              </a:ext>
            </a:extLst>
          </p:cNvPr>
          <p:cNvSpPr>
            <a:spLocks noChangeArrowheads="1"/>
          </p:cNvSpPr>
          <p:nvPr/>
        </p:nvSpPr>
        <p:spPr bwMode="auto">
          <a:xfrm>
            <a:off x="4193154" y="4004530"/>
            <a:ext cx="354265" cy="397545"/>
          </a:xfrm>
          <a:prstGeom prst="rect">
            <a:avLst/>
          </a:prstGeom>
          <a:noFill/>
          <a:ln w="12700">
            <a:noFill/>
            <a:miter lim="800000"/>
            <a:headEnd/>
            <a:tailEnd/>
          </a:ln>
        </p:spPr>
        <p:txBody>
          <a:bodyPr wrap="none" lIns="90488" tIns="44450" rIns="90488" bIns="44450">
            <a:spAutoFit/>
          </a:bodyPr>
          <a:lstStyle/>
          <a:p>
            <a:r>
              <a:rPr lang="en-US" sz="2000" b="1" i="1">
                <a:latin typeface="Arial" charset="0"/>
              </a:rPr>
              <a:t>E</a:t>
            </a:r>
          </a:p>
        </p:txBody>
      </p:sp>
      <p:sp>
        <p:nvSpPr>
          <p:cNvPr id="34" name="Line 35">
            <a:extLst>
              <a:ext uri="{FF2B5EF4-FFF2-40B4-BE49-F238E27FC236}">
                <a16:creationId xmlns:a16="http://schemas.microsoft.com/office/drawing/2014/main" id="{5623D8BD-EE54-41AB-9CA4-B254D77C423F}"/>
              </a:ext>
            </a:extLst>
          </p:cNvPr>
          <p:cNvSpPr>
            <a:spLocks noChangeShapeType="1"/>
          </p:cNvSpPr>
          <p:nvPr/>
        </p:nvSpPr>
        <p:spPr bwMode="auto">
          <a:xfrm>
            <a:off x="2216715" y="1475641"/>
            <a:ext cx="0" cy="1416050"/>
          </a:xfrm>
          <a:prstGeom prst="line">
            <a:avLst/>
          </a:prstGeom>
          <a:noFill/>
          <a:ln w="9525">
            <a:solidFill>
              <a:schemeClr val="tx1"/>
            </a:solidFill>
            <a:prstDash val="dash"/>
            <a:round/>
            <a:headEnd/>
            <a:tailEnd/>
          </a:ln>
        </p:spPr>
        <p:txBody>
          <a:bodyPr wrap="none" anchor="ctr"/>
          <a:lstStyle/>
          <a:p>
            <a:endParaRPr lang="pt-BR"/>
          </a:p>
        </p:txBody>
      </p:sp>
      <p:sp>
        <p:nvSpPr>
          <p:cNvPr id="35" name="Line 36">
            <a:extLst>
              <a:ext uri="{FF2B5EF4-FFF2-40B4-BE49-F238E27FC236}">
                <a16:creationId xmlns:a16="http://schemas.microsoft.com/office/drawing/2014/main" id="{F24003FF-4D31-4C82-BD6D-34D837B50A90}"/>
              </a:ext>
            </a:extLst>
          </p:cNvPr>
          <p:cNvSpPr>
            <a:spLocks noChangeShapeType="1"/>
          </p:cNvSpPr>
          <p:nvPr/>
        </p:nvSpPr>
        <p:spPr bwMode="auto">
          <a:xfrm flipH="1">
            <a:off x="2227685" y="2942491"/>
            <a:ext cx="704850" cy="0"/>
          </a:xfrm>
          <a:prstGeom prst="line">
            <a:avLst/>
          </a:prstGeom>
          <a:noFill/>
          <a:ln w="12700">
            <a:solidFill>
              <a:schemeClr val="tx1"/>
            </a:solidFill>
            <a:prstDash val="dash"/>
            <a:round/>
            <a:headEnd/>
            <a:tailEnd/>
          </a:ln>
        </p:spPr>
        <p:txBody>
          <a:bodyPr wrap="none" anchor="ctr"/>
          <a:lstStyle/>
          <a:p>
            <a:endParaRPr lang="pt-BR"/>
          </a:p>
        </p:txBody>
      </p:sp>
      <p:sp>
        <p:nvSpPr>
          <p:cNvPr id="36" name="Line 37">
            <a:extLst>
              <a:ext uri="{FF2B5EF4-FFF2-40B4-BE49-F238E27FC236}">
                <a16:creationId xmlns:a16="http://schemas.microsoft.com/office/drawing/2014/main" id="{5C4631DA-74EC-4E67-B23F-64CC26587291}"/>
              </a:ext>
            </a:extLst>
          </p:cNvPr>
          <p:cNvSpPr>
            <a:spLocks noChangeShapeType="1"/>
          </p:cNvSpPr>
          <p:nvPr/>
        </p:nvSpPr>
        <p:spPr bwMode="auto">
          <a:xfrm>
            <a:off x="2902515" y="2999641"/>
            <a:ext cx="0" cy="882650"/>
          </a:xfrm>
          <a:prstGeom prst="line">
            <a:avLst/>
          </a:prstGeom>
          <a:noFill/>
          <a:ln w="12700">
            <a:solidFill>
              <a:schemeClr val="tx1"/>
            </a:solidFill>
            <a:prstDash val="dash"/>
            <a:round/>
            <a:headEnd/>
            <a:tailEnd/>
          </a:ln>
        </p:spPr>
        <p:txBody>
          <a:bodyPr wrap="none" anchor="ctr"/>
          <a:lstStyle/>
          <a:p>
            <a:endParaRPr lang="pt-BR"/>
          </a:p>
        </p:txBody>
      </p:sp>
      <p:sp>
        <p:nvSpPr>
          <p:cNvPr id="37" name="Line 38">
            <a:extLst>
              <a:ext uri="{FF2B5EF4-FFF2-40B4-BE49-F238E27FC236}">
                <a16:creationId xmlns:a16="http://schemas.microsoft.com/office/drawing/2014/main" id="{9C00F36F-C946-4342-9F0A-152DA6B03078}"/>
              </a:ext>
            </a:extLst>
          </p:cNvPr>
          <p:cNvSpPr>
            <a:spLocks noChangeShapeType="1"/>
          </p:cNvSpPr>
          <p:nvPr/>
        </p:nvSpPr>
        <p:spPr bwMode="auto">
          <a:xfrm flipH="1">
            <a:off x="2913485" y="3933091"/>
            <a:ext cx="628650" cy="0"/>
          </a:xfrm>
          <a:prstGeom prst="line">
            <a:avLst/>
          </a:prstGeom>
          <a:noFill/>
          <a:ln w="12700">
            <a:solidFill>
              <a:schemeClr val="tx1"/>
            </a:solidFill>
            <a:prstDash val="dash"/>
            <a:round/>
            <a:headEnd/>
            <a:tailEnd/>
          </a:ln>
        </p:spPr>
        <p:txBody>
          <a:bodyPr wrap="none" anchor="ctr"/>
          <a:lstStyle/>
          <a:p>
            <a:endParaRPr lang="pt-BR"/>
          </a:p>
        </p:txBody>
      </p:sp>
      <p:sp>
        <p:nvSpPr>
          <p:cNvPr id="38" name="Line 39">
            <a:extLst>
              <a:ext uri="{FF2B5EF4-FFF2-40B4-BE49-F238E27FC236}">
                <a16:creationId xmlns:a16="http://schemas.microsoft.com/office/drawing/2014/main" id="{D825813D-C7D7-4AC6-A278-E3F980D2F48A}"/>
              </a:ext>
            </a:extLst>
          </p:cNvPr>
          <p:cNvSpPr>
            <a:spLocks noChangeShapeType="1"/>
          </p:cNvSpPr>
          <p:nvPr/>
        </p:nvSpPr>
        <p:spPr bwMode="auto">
          <a:xfrm>
            <a:off x="3512115" y="4066441"/>
            <a:ext cx="0" cy="349250"/>
          </a:xfrm>
          <a:prstGeom prst="line">
            <a:avLst/>
          </a:prstGeom>
          <a:noFill/>
          <a:ln w="12700">
            <a:solidFill>
              <a:schemeClr val="tx1"/>
            </a:solidFill>
            <a:prstDash val="dash"/>
            <a:round/>
            <a:headEnd/>
            <a:tailEnd/>
          </a:ln>
        </p:spPr>
        <p:txBody>
          <a:bodyPr wrap="none" anchor="ctr"/>
          <a:lstStyle/>
          <a:p>
            <a:endParaRPr lang="pt-BR"/>
          </a:p>
        </p:txBody>
      </p:sp>
      <p:sp>
        <p:nvSpPr>
          <p:cNvPr id="39" name="Line 40">
            <a:extLst>
              <a:ext uri="{FF2B5EF4-FFF2-40B4-BE49-F238E27FC236}">
                <a16:creationId xmlns:a16="http://schemas.microsoft.com/office/drawing/2014/main" id="{8E6E2E70-DEB7-48E8-B702-E6991CF06853}"/>
              </a:ext>
            </a:extLst>
          </p:cNvPr>
          <p:cNvSpPr>
            <a:spLocks noChangeShapeType="1"/>
          </p:cNvSpPr>
          <p:nvPr/>
        </p:nvSpPr>
        <p:spPr bwMode="auto">
          <a:xfrm flipH="1">
            <a:off x="3523085" y="4466491"/>
            <a:ext cx="704850" cy="0"/>
          </a:xfrm>
          <a:prstGeom prst="line">
            <a:avLst/>
          </a:prstGeom>
          <a:noFill/>
          <a:ln w="12700">
            <a:solidFill>
              <a:schemeClr val="tx1"/>
            </a:solidFill>
            <a:prstDash val="dash"/>
            <a:round/>
            <a:headEnd/>
            <a:tailEnd/>
          </a:ln>
        </p:spPr>
        <p:txBody>
          <a:bodyPr wrap="none" anchor="ctr"/>
          <a:lstStyle/>
          <a:p>
            <a:endParaRPr lang="pt-BR"/>
          </a:p>
        </p:txBody>
      </p:sp>
      <p:sp>
        <p:nvSpPr>
          <p:cNvPr id="40" name="Rectangle 43">
            <a:extLst>
              <a:ext uri="{FF2B5EF4-FFF2-40B4-BE49-F238E27FC236}">
                <a16:creationId xmlns:a16="http://schemas.microsoft.com/office/drawing/2014/main" id="{84FCFFE5-1BC3-4A56-B368-9B9A8E6ED84C}"/>
              </a:ext>
            </a:extLst>
          </p:cNvPr>
          <p:cNvSpPr>
            <a:spLocks noChangeArrowheads="1"/>
          </p:cNvSpPr>
          <p:nvPr/>
        </p:nvSpPr>
        <p:spPr bwMode="auto">
          <a:xfrm>
            <a:off x="1842788" y="2113817"/>
            <a:ext cx="387928"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-6</a:t>
            </a:r>
          </a:p>
        </p:txBody>
      </p:sp>
      <p:sp>
        <p:nvSpPr>
          <p:cNvPr id="41" name="Rectangle 44">
            <a:extLst>
              <a:ext uri="{FF2B5EF4-FFF2-40B4-BE49-F238E27FC236}">
                <a16:creationId xmlns:a16="http://schemas.microsoft.com/office/drawing/2014/main" id="{BFA61A96-BB92-4108-82CA-25597584376B}"/>
              </a:ext>
            </a:extLst>
          </p:cNvPr>
          <p:cNvSpPr>
            <a:spLocks noChangeArrowheads="1"/>
          </p:cNvSpPr>
          <p:nvPr/>
        </p:nvSpPr>
        <p:spPr bwMode="auto">
          <a:xfrm>
            <a:off x="2364353" y="2910020"/>
            <a:ext cx="310984"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a:t>
            </a:r>
          </a:p>
        </p:txBody>
      </p:sp>
      <p:sp>
        <p:nvSpPr>
          <p:cNvPr id="42" name="Rectangle 45">
            <a:extLst>
              <a:ext uri="{FF2B5EF4-FFF2-40B4-BE49-F238E27FC236}">
                <a16:creationId xmlns:a16="http://schemas.microsoft.com/office/drawing/2014/main" id="{6072FEA4-6413-4131-B033-554A0B399C80}"/>
              </a:ext>
            </a:extLst>
          </p:cNvPr>
          <p:cNvSpPr>
            <a:spLocks noChangeArrowheads="1"/>
          </p:cNvSpPr>
          <p:nvPr/>
        </p:nvSpPr>
        <p:spPr bwMode="auto">
          <a:xfrm>
            <a:off x="3008588" y="3879840"/>
            <a:ext cx="310984"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a:t>
            </a:r>
          </a:p>
        </p:txBody>
      </p:sp>
      <p:sp>
        <p:nvSpPr>
          <p:cNvPr id="43" name="Rectangle 46">
            <a:extLst>
              <a:ext uri="{FF2B5EF4-FFF2-40B4-BE49-F238E27FC236}">
                <a16:creationId xmlns:a16="http://schemas.microsoft.com/office/drawing/2014/main" id="{5BE88FD2-998A-4F86-8422-FDCB28DD4D4A}"/>
              </a:ext>
            </a:extLst>
          </p:cNvPr>
          <p:cNvSpPr>
            <a:spLocks noChangeArrowheads="1"/>
          </p:cNvSpPr>
          <p:nvPr/>
        </p:nvSpPr>
        <p:spPr bwMode="auto">
          <a:xfrm>
            <a:off x="3583553" y="4177703"/>
            <a:ext cx="310984"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1</a:t>
            </a:r>
          </a:p>
        </p:txBody>
      </p:sp>
      <p:sp>
        <p:nvSpPr>
          <p:cNvPr id="44" name="Rectangle 48">
            <a:extLst>
              <a:ext uri="{FF2B5EF4-FFF2-40B4-BE49-F238E27FC236}">
                <a16:creationId xmlns:a16="http://schemas.microsoft.com/office/drawing/2014/main" id="{A368102F-9AC9-4574-9EF8-49E52EB618AE}"/>
              </a:ext>
            </a:extLst>
          </p:cNvPr>
          <p:cNvSpPr>
            <a:spLocks noChangeArrowheads="1"/>
          </p:cNvSpPr>
          <p:nvPr/>
        </p:nvSpPr>
        <p:spPr bwMode="auto">
          <a:xfrm>
            <a:off x="2544463" y="3242530"/>
            <a:ext cx="387928"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-4</a:t>
            </a:r>
          </a:p>
        </p:txBody>
      </p:sp>
      <p:sp>
        <p:nvSpPr>
          <p:cNvPr id="45" name="Rectangle 49">
            <a:extLst>
              <a:ext uri="{FF2B5EF4-FFF2-40B4-BE49-F238E27FC236}">
                <a16:creationId xmlns:a16="http://schemas.microsoft.com/office/drawing/2014/main" id="{748F2902-962D-419F-8B1A-21C04246004B}"/>
              </a:ext>
            </a:extLst>
          </p:cNvPr>
          <p:cNvSpPr>
            <a:spLocks noChangeArrowheads="1"/>
          </p:cNvSpPr>
          <p:nvPr/>
        </p:nvSpPr>
        <p:spPr bwMode="auto">
          <a:xfrm>
            <a:off x="3167912" y="4080730"/>
            <a:ext cx="387928" cy="366767"/>
          </a:xfrm>
          <a:prstGeom prst="rect">
            <a:avLst/>
          </a:prstGeom>
          <a:noFill/>
          <a:ln w="12700">
            <a:noFill/>
            <a:miter lim="800000"/>
            <a:headEnd/>
            <a:tailEnd/>
          </a:ln>
        </p:spPr>
        <p:txBody>
          <a:bodyPr wrap="none" lIns="90488" tIns="44450" rIns="90488" bIns="44450">
            <a:spAutoFit/>
          </a:bodyPr>
          <a:lstStyle/>
          <a:p>
            <a:r>
              <a:rPr lang="en-US" sz="1800" b="1" dirty="0">
                <a:latin typeface="Arial" charset="0"/>
              </a:rPr>
              <a:t>-2</a:t>
            </a:r>
          </a:p>
        </p:txBody>
      </p:sp>
      <p:sp>
        <p:nvSpPr>
          <p:cNvPr id="46" name="Rectangle 51">
            <a:extLst>
              <a:ext uri="{FF2B5EF4-FFF2-40B4-BE49-F238E27FC236}">
                <a16:creationId xmlns:a16="http://schemas.microsoft.com/office/drawing/2014/main" id="{D5B00CAB-EFD6-419A-AA2D-0333684FB6C8}"/>
              </a:ext>
            </a:extLst>
          </p:cNvPr>
          <p:cNvSpPr>
            <a:spLocks noChangeArrowheads="1"/>
          </p:cNvSpPr>
          <p:nvPr/>
        </p:nvSpPr>
        <p:spPr bwMode="auto">
          <a:xfrm>
            <a:off x="2977128" y="1683605"/>
            <a:ext cx="1687964" cy="397545"/>
          </a:xfrm>
          <a:prstGeom prst="rect">
            <a:avLst/>
          </a:prstGeom>
          <a:noFill/>
          <a:ln w="12700">
            <a:noFill/>
            <a:miter lim="800000"/>
            <a:headEnd/>
            <a:tailEnd/>
          </a:ln>
        </p:spPr>
        <p:txBody>
          <a:bodyPr wrap="none" lIns="90488" tIns="44450" rIns="90488" bIns="44450">
            <a:spAutoFit/>
          </a:bodyPr>
          <a:lstStyle/>
          <a:p>
            <a:r>
              <a:rPr lang="en-US" sz="2000" b="1" i="1" dirty="0" err="1">
                <a:solidFill>
                  <a:schemeClr val="accent6">
                    <a:lumMod val="75000"/>
                  </a:schemeClr>
                </a:solidFill>
                <a:latin typeface="Arial" charset="0"/>
              </a:rPr>
              <a:t>TMgS</a:t>
            </a:r>
            <a:r>
              <a:rPr lang="en-US" sz="1400" b="1" i="1" dirty="0" err="1">
                <a:solidFill>
                  <a:schemeClr val="accent6">
                    <a:lumMod val="75000"/>
                  </a:schemeClr>
                </a:solidFill>
                <a:latin typeface="Arial" charset="0"/>
              </a:rPr>
              <a:t>K,L</a:t>
            </a:r>
            <a:r>
              <a:rPr lang="en-US" sz="2000" b="1" dirty="0">
                <a:solidFill>
                  <a:schemeClr val="accent6">
                    <a:lumMod val="75000"/>
                  </a:schemeClr>
                </a:solidFill>
                <a:latin typeface="Arial" charset="0"/>
              </a:rPr>
              <a:t> = -6</a:t>
            </a:r>
          </a:p>
        </p:txBody>
      </p:sp>
      <p:sp>
        <p:nvSpPr>
          <p:cNvPr id="47" name="Rectangle 52">
            <a:extLst>
              <a:ext uri="{FF2B5EF4-FFF2-40B4-BE49-F238E27FC236}">
                <a16:creationId xmlns:a16="http://schemas.microsoft.com/office/drawing/2014/main" id="{3B433DBA-63A1-4854-8E5C-E6077F53F88C}"/>
              </a:ext>
            </a:extLst>
          </p:cNvPr>
          <p:cNvSpPr>
            <a:spLocks noChangeArrowheads="1"/>
          </p:cNvSpPr>
          <p:nvPr/>
        </p:nvSpPr>
        <p:spPr bwMode="auto">
          <a:xfrm>
            <a:off x="4020116" y="3583842"/>
            <a:ext cx="1687964" cy="397545"/>
          </a:xfrm>
          <a:prstGeom prst="rect">
            <a:avLst/>
          </a:prstGeom>
          <a:noFill/>
          <a:ln w="12700">
            <a:noFill/>
            <a:miter lim="800000"/>
            <a:headEnd/>
            <a:tailEnd/>
          </a:ln>
        </p:spPr>
        <p:txBody>
          <a:bodyPr wrap="none" lIns="90488" tIns="44450" rIns="90488" bIns="44450">
            <a:spAutoFit/>
          </a:bodyPr>
          <a:lstStyle/>
          <a:p>
            <a:r>
              <a:rPr lang="en-US" sz="2000" b="1" i="1" dirty="0" err="1">
                <a:solidFill>
                  <a:schemeClr val="accent6">
                    <a:lumMod val="75000"/>
                  </a:schemeClr>
                </a:solidFill>
                <a:latin typeface="Arial" charset="0"/>
              </a:rPr>
              <a:t>TMgS</a:t>
            </a:r>
            <a:r>
              <a:rPr lang="en-US" sz="1400" b="1" i="1" dirty="0" err="1">
                <a:solidFill>
                  <a:schemeClr val="accent6">
                    <a:lumMod val="75000"/>
                  </a:schemeClr>
                </a:solidFill>
                <a:latin typeface="Arial" charset="0"/>
              </a:rPr>
              <a:t>K,L</a:t>
            </a:r>
            <a:r>
              <a:rPr lang="en-US" sz="2000" b="1" dirty="0">
                <a:solidFill>
                  <a:schemeClr val="accent6">
                    <a:lumMod val="75000"/>
                  </a:schemeClr>
                </a:solidFill>
                <a:latin typeface="Arial" charset="0"/>
              </a:rPr>
              <a:t> = -2</a:t>
            </a:r>
          </a:p>
        </p:txBody>
      </p:sp>
      <p:graphicFrame>
        <p:nvGraphicFramePr>
          <p:cNvPr id="48" name="Object 53">
            <a:hlinkClick r:id="" action="ppaction://ole?verb=0"/>
            <a:extLst>
              <a:ext uri="{FF2B5EF4-FFF2-40B4-BE49-F238E27FC236}">
                <a16:creationId xmlns:a16="http://schemas.microsoft.com/office/drawing/2014/main" id="{2F9FA4C0-3917-431C-89B0-D776D1395EBD}"/>
              </a:ext>
            </a:extLst>
          </p:cNvPr>
          <p:cNvGraphicFramePr>
            <a:graphicFrameLocks/>
          </p:cNvGraphicFramePr>
          <p:nvPr>
            <p:extLst>
              <p:ext uri="{D42A27DB-BD31-4B8C-83A1-F6EECF244321}">
                <p14:modId xmlns:p14="http://schemas.microsoft.com/office/powerpoint/2010/main" val="352269560"/>
              </p:ext>
            </p:extLst>
          </p:nvPr>
        </p:nvGraphicFramePr>
        <p:xfrm>
          <a:off x="6202363" y="866834"/>
          <a:ext cx="2840037" cy="944563"/>
        </p:xfrm>
        <a:graphic>
          <a:graphicData uri="http://schemas.openxmlformats.org/presentationml/2006/ole">
            <mc:AlternateContent xmlns:mc="http://schemas.openxmlformats.org/markup-compatibility/2006">
              <mc:Choice xmlns:v="urn:schemas-microsoft-com:vml" Requires="v">
                <p:oleObj name="Equation" r:id="rId2" imgW="1155600" imgH="393480" progId="Equation.DSMT4">
                  <p:embed/>
                </p:oleObj>
              </mc:Choice>
              <mc:Fallback>
                <p:oleObj name="Equation" r:id="rId2" imgW="1155600" imgH="393480" progId="Equation.DSMT4">
                  <p:embed/>
                  <p:pic>
                    <p:nvPicPr>
                      <p:cNvPr id="48" name="Object 53">
                        <a:hlinkClick r:id="" action="ppaction://ole?verb=0"/>
                        <a:extLst>
                          <a:ext uri="{FF2B5EF4-FFF2-40B4-BE49-F238E27FC236}">
                            <a16:creationId xmlns:a16="http://schemas.microsoft.com/office/drawing/2014/main" id="{2F9FA4C0-3917-431C-89B0-D776D1395EBD}"/>
                          </a:ext>
                        </a:extLst>
                      </p:cNvPr>
                      <p:cNvPicPr>
                        <a:picLocks noChangeArrowheads="1"/>
                      </p:cNvPicPr>
                      <p:nvPr/>
                    </p:nvPicPr>
                    <p:blipFill>
                      <a:blip r:embed="rId3"/>
                      <a:srcRect/>
                      <a:stretch>
                        <a:fillRect/>
                      </a:stretch>
                    </p:blipFill>
                    <p:spPr bwMode="auto">
                      <a:xfrm>
                        <a:off x="6202363" y="866834"/>
                        <a:ext cx="2840037" cy="944563"/>
                      </a:xfrm>
                      <a:prstGeom prst="rect">
                        <a:avLst/>
                      </a:prstGeom>
                      <a:solidFill>
                        <a:srgbClr val="F8F8F8"/>
                      </a:solidFill>
                      <a:ln>
                        <a:solidFill>
                          <a:schemeClr val="tx1"/>
                        </a:solidFill>
                      </a:ln>
                      <a:effectLst/>
                    </p:spPr>
                  </p:pic>
                </p:oleObj>
              </mc:Fallback>
            </mc:AlternateContent>
          </a:graphicData>
        </a:graphic>
      </p:graphicFrame>
      <p:sp>
        <p:nvSpPr>
          <p:cNvPr id="49" name="CaixaDeTexto 48">
            <a:extLst>
              <a:ext uri="{FF2B5EF4-FFF2-40B4-BE49-F238E27FC236}">
                <a16:creationId xmlns:a16="http://schemas.microsoft.com/office/drawing/2014/main" id="{DC792ED2-395F-45F6-A4D9-9541A224296E}"/>
              </a:ext>
            </a:extLst>
          </p:cNvPr>
          <p:cNvSpPr txBox="1"/>
          <p:nvPr/>
        </p:nvSpPr>
        <p:spPr>
          <a:xfrm>
            <a:off x="4799425" y="4542691"/>
            <a:ext cx="714664" cy="461665"/>
          </a:xfrm>
          <a:prstGeom prst="rect">
            <a:avLst/>
          </a:prstGeom>
          <a:noFill/>
        </p:spPr>
        <p:txBody>
          <a:bodyPr wrap="square" rtlCol="0">
            <a:spAutoFit/>
          </a:bodyPr>
          <a:lstStyle/>
          <a:p>
            <a:r>
              <a:rPr lang="pt-BR" b="1" dirty="0">
                <a:latin typeface="+mn-lt"/>
              </a:rPr>
              <a:t>U</a:t>
            </a:r>
            <a:r>
              <a:rPr lang="pt-BR" sz="1600" b="1" dirty="0">
                <a:latin typeface="+mn-lt"/>
              </a:rPr>
              <a:t>0</a:t>
            </a:r>
          </a:p>
        </p:txBody>
      </p:sp>
      <p:graphicFrame>
        <p:nvGraphicFramePr>
          <p:cNvPr id="53" name="Objeto 52">
            <a:extLst>
              <a:ext uri="{FF2B5EF4-FFF2-40B4-BE49-F238E27FC236}">
                <a16:creationId xmlns:a16="http://schemas.microsoft.com/office/drawing/2014/main" id="{46A4C7C7-D6B3-4B47-81A2-29BE8068C556}"/>
              </a:ext>
            </a:extLst>
          </p:cNvPr>
          <p:cNvGraphicFramePr>
            <a:graphicFrameLocks noChangeAspect="1"/>
          </p:cNvGraphicFramePr>
          <p:nvPr>
            <p:extLst>
              <p:ext uri="{D42A27DB-BD31-4B8C-83A1-F6EECF244321}">
                <p14:modId xmlns:p14="http://schemas.microsoft.com/office/powerpoint/2010/main" val="2231876755"/>
              </p:ext>
            </p:extLst>
          </p:nvPr>
        </p:nvGraphicFramePr>
        <p:xfrm>
          <a:off x="6202363" y="1938389"/>
          <a:ext cx="5019675" cy="2409825"/>
        </p:xfrm>
        <a:graphic>
          <a:graphicData uri="http://schemas.openxmlformats.org/presentationml/2006/ole">
            <mc:AlternateContent xmlns:mc="http://schemas.openxmlformats.org/markup-compatibility/2006">
              <mc:Choice xmlns:v="urn:schemas-microsoft-com:vml" Requires="v">
                <p:oleObj name="Equation" r:id="rId4" imgW="1803240" imgH="914400" progId="Equation.DSMT4">
                  <p:embed/>
                </p:oleObj>
              </mc:Choice>
              <mc:Fallback>
                <p:oleObj name="Equation" r:id="rId4" imgW="1803240" imgH="914400" progId="Equation.DSMT4">
                  <p:embed/>
                  <p:pic>
                    <p:nvPicPr>
                      <p:cNvPr id="53" name="Objeto 52">
                        <a:extLst>
                          <a:ext uri="{FF2B5EF4-FFF2-40B4-BE49-F238E27FC236}">
                            <a16:creationId xmlns:a16="http://schemas.microsoft.com/office/drawing/2014/main" id="{46A4C7C7-D6B3-4B47-81A2-29BE8068C556}"/>
                          </a:ext>
                        </a:extLst>
                      </p:cNvPr>
                      <p:cNvPicPr>
                        <a:picLocks noChangeAspect="1" noChangeArrowheads="1"/>
                      </p:cNvPicPr>
                      <p:nvPr/>
                    </p:nvPicPr>
                    <p:blipFill>
                      <a:blip r:embed="rId5"/>
                      <a:srcRect/>
                      <a:stretch>
                        <a:fillRect/>
                      </a:stretch>
                    </p:blipFill>
                    <p:spPr bwMode="auto">
                      <a:xfrm>
                        <a:off x="6202363" y="1938389"/>
                        <a:ext cx="5019675" cy="2409825"/>
                      </a:xfrm>
                      <a:prstGeom prst="rect">
                        <a:avLst/>
                      </a:prstGeom>
                      <a:noFill/>
                      <a:ln>
                        <a:solidFill>
                          <a:schemeClr val="accent2">
                            <a:lumMod val="75000"/>
                          </a:schemeClr>
                        </a:solidFill>
                      </a:ln>
                    </p:spPr>
                  </p:pic>
                </p:oleObj>
              </mc:Fallback>
            </mc:AlternateContent>
          </a:graphicData>
        </a:graphic>
      </p:graphicFrame>
    </p:spTree>
    <p:extLst>
      <p:ext uri="{BB962C8B-B14F-4D97-AF65-F5344CB8AC3E}">
        <p14:creationId xmlns:p14="http://schemas.microsoft.com/office/powerpoint/2010/main" val="208957709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ppt_x"/>
                                          </p:val>
                                        </p:tav>
                                        <p:tav tm="100000">
                                          <p:val>
                                            <p:strVal val="#ppt_x"/>
                                          </p:val>
                                        </p:tav>
                                      </p:tavLst>
                                    </p:anim>
                                    <p:anim calcmode="lin" valueType="num">
                                      <p:cBhvr additive="base">
                                        <p:cTn id="8" dur="500" fill="hold"/>
                                        <p:tgtEl>
                                          <p:spTgt spid="3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ppt_x"/>
                                          </p:val>
                                        </p:tav>
                                        <p:tav tm="100000">
                                          <p:val>
                                            <p:strVal val="#ppt_x"/>
                                          </p:val>
                                        </p:tav>
                                      </p:tavLst>
                                    </p:anim>
                                    <p:anim calcmode="lin" valueType="num">
                                      <p:cBhvr additive="base">
                                        <p:cTn id="16" dur="50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6"/>
                                        </p:tgtEl>
                                        <p:attrNameLst>
                                          <p:attrName>style.visibility</p:attrName>
                                        </p:attrNameLst>
                                      </p:cBhvr>
                                      <p:to>
                                        <p:strVal val="visible"/>
                                      </p:to>
                                    </p:set>
                                    <p:anim calcmode="lin" valueType="num">
                                      <p:cBhvr additive="base">
                                        <p:cTn id="27" dur="500" fill="hold"/>
                                        <p:tgtEl>
                                          <p:spTgt spid="46"/>
                                        </p:tgtEl>
                                        <p:attrNameLst>
                                          <p:attrName>ppt_x</p:attrName>
                                        </p:attrNameLst>
                                      </p:cBhvr>
                                      <p:tavLst>
                                        <p:tav tm="0">
                                          <p:val>
                                            <p:strVal val="#ppt_x"/>
                                          </p:val>
                                        </p:tav>
                                        <p:tav tm="100000">
                                          <p:val>
                                            <p:strVal val="#ppt_x"/>
                                          </p:val>
                                        </p:tav>
                                      </p:tavLst>
                                    </p:anim>
                                    <p:anim calcmode="lin" valueType="num">
                                      <p:cBhvr additive="base">
                                        <p:cTn id="28"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4"/>
                                        </p:tgtEl>
                                        <p:attrNameLst>
                                          <p:attrName>style.visibility</p:attrName>
                                        </p:attrNameLst>
                                      </p:cBhvr>
                                      <p:to>
                                        <p:strVal val="visible"/>
                                      </p:to>
                                    </p:set>
                                    <p:anim calcmode="lin" valueType="num">
                                      <p:cBhvr additive="base">
                                        <p:cTn id="33" dur="500" fill="hold"/>
                                        <p:tgtEl>
                                          <p:spTgt spid="44"/>
                                        </p:tgtEl>
                                        <p:attrNameLst>
                                          <p:attrName>ppt_x</p:attrName>
                                        </p:attrNameLst>
                                      </p:cBhvr>
                                      <p:tavLst>
                                        <p:tav tm="0">
                                          <p:val>
                                            <p:strVal val="#ppt_x"/>
                                          </p:val>
                                        </p:tav>
                                        <p:tav tm="100000">
                                          <p:val>
                                            <p:strVal val="#ppt_x"/>
                                          </p:val>
                                        </p:tav>
                                      </p:tavLst>
                                    </p:anim>
                                    <p:anim calcmode="lin" valueType="num">
                                      <p:cBhvr additive="base">
                                        <p:cTn id="34" dur="500" fill="hold"/>
                                        <p:tgtEl>
                                          <p:spTgt spid="4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ppt_x"/>
                                          </p:val>
                                        </p:tav>
                                        <p:tav tm="100000">
                                          <p:val>
                                            <p:strVal val="#ppt_x"/>
                                          </p:val>
                                        </p:tav>
                                      </p:tavLst>
                                    </p:anim>
                                    <p:anim calcmode="lin" valueType="num">
                                      <p:cBhvr additive="base">
                                        <p:cTn id="38" dur="500" fill="hold"/>
                                        <p:tgtEl>
                                          <p:spTgt spid="36"/>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additive="base">
                                        <p:cTn id="41" dur="500" fill="hold"/>
                                        <p:tgtEl>
                                          <p:spTgt spid="37"/>
                                        </p:tgtEl>
                                        <p:attrNameLst>
                                          <p:attrName>ppt_x</p:attrName>
                                        </p:attrNameLst>
                                      </p:cBhvr>
                                      <p:tavLst>
                                        <p:tav tm="0">
                                          <p:val>
                                            <p:strVal val="#ppt_x"/>
                                          </p:val>
                                        </p:tav>
                                        <p:tav tm="100000">
                                          <p:val>
                                            <p:strVal val="#ppt_x"/>
                                          </p:val>
                                        </p:tav>
                                      </p:tavLst>
                                    </p:anim>
                                    <p:anim calcmode="lin" valueType="num">
                                      <p:cBhvr additive="base">
                                        <p:cTn id="42" dur="500" fill="hold"/>
                                        <p:tgtEl>
                                          <p:spTgt spid="37"/>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anim calcmode="lin" valueType="num">
                                      <p:cBhvr additive="base">
                                        <p:cTn id="45" dur="500" fill="hold"/>
                                        <p:tgtEl>
                                          <p:spTgt spid="42"/>
                                        </p:tgtEl>
                                        <p:attrNameLst>
                                          <p:attrName>ppt_x</p:attrName>
                                        </p:attrNameLst>
                                      </p:cBhvr>
                                      <p:tavLst>
                                        <p:tav tm="0">
                                          <p:val>
                                            <p:strVal val="#ppt_x"/>
                                          </p:val>
                                        </p:tav>
                                        <p:tav tm="100000">
                                          <p:val>
                                            <p:strVal val="#ppt_x"/>
                                          </p:val>
                                        </p:tav>
                                      </p:tavLst>
                                    </p:anim>
                                    <p:anim calcmode="lin" valueType="num">
                                      <p:cBhvr additive="base">
                                        <p:cTn id="46"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anim calcmode="lin" valueType="num">
                                      <p:cBhvr additive="base">
                                        <p:cTn id="51" dur="500" fill="hold"/>
                                        <p:tgtEl>
                                          <p:spTgt spid="38"/>
                                        </p:tgtEl>
                                        <p:attrNameLst>
                                          <p:attrName>ppt_x</p:attrName>
                                        </p:attrNameLst>
                                      </p:cBhvr>
                                      <p:tavLst>
                                        <p:tav tm="0">
                                          <p:val>
                                            <p:strVal val="#ppt_x"/>
                                          </p:val>
                                        </p:tav>
                                        <p:tav tm="100000">
                                          <p:val>
                                            <p:strVal val="#ppt_x"/>
                                          </p:val>
                                        </p:tav>
                                      </p:tavLst>
                                    </p:anim>
                                    <p:anim calcmode="lin" valueType="num">
                                      <p:cBhvr additive="base">
                                        <p:cTn id="52" dur="500" fill="hold"/>
                                        <p:tgtEl>
                                          <p:spTgt spid="3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additive="base">
                                        <p:cTn id="55" dur="500" fill="hold"/>
                                        <p:tgtEl>
                                          <p:spTgt spid="45"/>
                                        </p:tgtEl>
                                        <p:attrNameLst>
                                          <p:attrName>ppt_x</p:attrName>
                                        </p:attrNameLst>
                                      </p:cBhvr>
                                      <p:tavLst>
                                        <p:tav tm="0">
                                          <p:val>
                                            <p:strVal val="#ppt_x"/>
                                          </p:val>
                                        </p:tav>
                                        <p:tav tm="100000">
                                          <p:val>
                                            <p:strVal val="#ppt_x"/>
                                          </p:val>
                                        </p:tav>
                                      </p:tavLst>
                                    </p:anim>
                                    <p:anim calcmode="lin" valueType="num">
                                      <p:cBhvr additive="base">
                                        <p:cTn id="56" dur="500" fill="hold"/>
                                        <p:tgtEl>
                                          <p:spTgt spid="4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3"/>
                                        </p:tgtEl>
                                        <p:attrNameLst>
                                          <p:attrName>style.visibility</p:attrName>
                                        </p:attrNameLst>
                                      </p:cBhvr>
                                      <p:to>
                                        <p:strVal val="visible"/>
                                      </p:to>
                                    </p:set>
                                    <p:anim calcmode="lin" valueType="num">
                                      <p:cBhvr additive="base">
                                        <p:cTn id="59" dur="500" fill="hold"/>
                                        <p:tgtEl>
                                          <p:spTgt spid="43"/>
                                        </p:tgtEl>
                                        <p:attrNameLst>
                                          <p:attrName>ppt_x</p:attrName>
                                        </p:attrNameLst>
                                      </p:cBhvr>
                                      <p:tavLst>
                                        <p:tav tm="0">
                                          <p:val>
                                            <p:strVal val="#ppt_x"/>
                                          </p:val>
                                        </p:tav>
                                        <p:tav tm="100000">
                                          <p:val>
                                            <p:strVal val="#ppt_x"/>
                                          </p:val>
                                        </p:tav>
                                      </p:tavLst>
                                    </p:anim>
                                    <p:anim calcmode="lin" valueType="num">
                                      <p:cBhvr additive="base">
                                        <p:cTn id="60" dur="500" fill="hold"/>
                                        <p:tgtEl>
                                          <p:spTgt spid="43"/>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39"/>
                                        </p:tgtEl>
                                        <p:attrNameLst>
                                          <p:attrName>style.visibility</p:attrName>
                                        </p:attrNameLst>
                                      </p:cBhvr>
                                      <p:to>
                                        <p:strVal val="visible"/>
                                      </p:to>
                                    </p:set>
                                    <p:anim calcmode="lin" valueType="num">
                                      <p:cBhvr additive="base">
                                        <p:cTn id="63" dur="500" fill="hold"/>
                                        <p:tgtEl>
                                          <p:spTgt spid="39"/>
                                        </p:tgtEl>
                                        <p:attrNameLst>
                                          <p:attrName>ppt_x</p:attrName>
                                        </p:attrNameLst>
                                      </p:cBhvr>
                                      <p:tavLst>
                                        <p:tav tm="0">
                                          <p:val>
                                            <p:strVal val="#ppt_x"/>
                                          </p:val>
                                        </p:tav>
                                        <p:tav tm="100000">
                                          <p:val>
                                            <p:strVal val="#ppt_x"/>
                                          </p:val>
                                        </p:tav>
                                      </p:tavLst>
                                    </p:anim>
                                    <p:anim calcmode="lin" valueType="num">
                                      <p:cBhvr additive="base">
                                        <p:cTn id="64" dur="500" fill="hold"/>
                                        <p:tgtEl>
                                          <p:spTgt spid="3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ppt_x"/>
                                          </p:val>
                                        </p:tav>
                                        <p:tav tm="100000">
                                          <p:val>
                                            <p:strVal val="#ppt_x"/>
                                          </p:val>
                                        </p:tav>
                                      </p:tavLst>
                                    </p:anim>
                                    <p:anim calcmode="lin" valueType="num">
                                      <p:cBhvr additive="base">
                                        <p:cTn id="68" dur="500" fill="hold"/>
                                        <p:tgtEl>
                                          <p:spTgt spid="7"/>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7"/>
                                        </p:tgtEl>
                                        <p:attrNameLst>
                                          <p:attrName>style.visibility</p:attrName>
                                        </p:attrNameLst>
                                      </p:cBhvr>
                                      <p:to>
                                        <p:strVal val="visible"/>
                                      </p:to>
                                    </p:set>
                                    <p:anim calcmode="lin" valueType="num">
                                      <p:cBhvr additive="base">
                                        <p:cTn id="71" dur="500" fill="hold"/>
                                        <p:tgtEl>
                                          <p:spTgt spid="47"/>
                                        </p:tgtEl>
                                        <p:attrNameLst>
                                          <p:attrName>ppt_x</p:attrName>
                                        </p:attrNameLst>
                                      </p:cBhvr>
                                      <p:tavLst>
                                        <p:tav tm="0">
                                          <p:val>
                                            <p:strVal val="#ppt_x"/>
                                          </p:val>
                                        </p:tav>
                                        <p:tav tm="100000">
                                          <p:val>
                                            <p:strVal val="#ppt_x"/>
                                          </p:val>
                                        </p:tav>
                                      </p:tavLst>
                                    </p:anim>
                                    <p:anim calcmode="lin" valueType="num">
                                      <p:cBhvr additive="base">
                                        <p:cTn id="7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500" fill="hold"/>
                                        <p:tgtEl>
                                          <p:spTgt spid="48"/>
                                        </p:tgtEl>
                                        <p:attrNameLst>
                                          <p:attrName>ppt_x</p:attrName>
                                        </p:attrNameLst>
                                      </p:cBhvr>
                                      <p:tavLst>
                                        <p:tav tm="0">
                                          <p:val>
                                            <p:strVal val="#ppt_x"/>
                                          </p:val>
                                        </p:tav>
                                        <p:tav tm="100000">
                                          <p:val>
                                            <p:strVal val="#ppt_x"/>
                                          </p:val>
                                        </p:tav>
                                      </p:tavLst>
                                    </p:anim>
                                    <p:anim calcmode="lin" valueType="num">
                                      <p:cBhvr additive="base">
                                        <p:cTn id="78" dur="500" fill="hold"/>
                                        <p:tgtEl>
                                          <p:spTgt spid="48"/>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500" fill="hold"/>
                                        <p:tgtEl>
                                          <p:spTgt spid="53"/>
                                        </p:tgtEl>
                                        <p:attrNameLst>
                                          <p:attrName>ppt_x</p:attrName>
                                        </p:attrNameLst>
                                      </p:cBhvr>
                                      <p:tavLst>
                                        <p:tav tm="0">
                                          <p:val>
                                            <p:strVal val="#ppt_x"/>
                                          </p:val>
                                        </p:tav>
                                        <p:tav tm="100000">
                                          <p:val>
                                            <p:strVal val="#ppt_x"/>
                                          </p:val>
                                        </p:tav>
                                      </p:tavLst>
                                    </p:anim>
                                    <p:anim calcmode="lin" valueType="num">
                                      <p:cBhvr additive="base">
                                        <p:cTn id="82"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34" grpId="0" animBg="1"/>
      <p:bldP spid="35" grpId="0" animBg="1"/>
      <p:bldP spid="36" grpId="0" animBg="1"/>
      <p:bldP spid="37" grpId="0" animBg="1"/>
      <p:bldP spid="38" grpId="0" animBg="1"/>
      <p:bldP spid="39" grpId="0" animBg="1"/>
      <p:bldP spid="40" grpId="0"/>
      <p:bldP spid="41" grpId="0"/>
      <p:bldP spid="42" grpId="0"/>
      <p:bldP spid="43" grpId="0"/>
      <p:bldP spid="44" grpId="0"/>
      <p:bldP spid="45" grpId="0"/>
      <p:bldP spid="46" grpId="0"/>
      <p:bldP spid="4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a:extLst>
              <a:ext uri="{FF2B5EF4-FFF2-40B4-BE49-F238E27FC236}">
                <a16:creationId xmlns:a16="http://schemas.microsoft.com/office/drawing/2014/main" id="{7B94FCB9-4FDD-4729-9398-B624F24C84F6}"/>
              </a:ext>
            </a:extLst>
          </p:cNvPr>
          <p:cNvSpPr/>
          <p:nvPr/>
        </p:nvSpPr>
        <p:spPr>
          <a:xfrm>
            <a:off x="53007" y="2552167"/>
            <a:ext cx="569843" cy="556591"/>
          </a:xfrm>
          <a:prstGeom prst="ellipse">
            <a:avLst/>
          </a:prstGeom>
          <a:solidFill>
            <a:schemeClr val="accent6">
              <a:lumMod val="20000"/>
              <a:lumOff val="8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Título 1">
            <a:extLst>
              <a:ext uri="{FF2B5EF4-FFF2-40B4-BE49-F238E27FC236}">
                <a16:creationId xmlns:a16="http://schemas.microsoft.com/office/drawing/2014/main" id="{C3CCADC8-39A9-4F57-8C60-A5744914D706}"/>
              </a:ext>
            </a:extLst>
          </p:cNvPr>
          <p:cNvSpPr>
            <a:spLocks noGrp="1"/>
          </p:cNvSpPr>
          <p:nvPr>
            <p:ph type="title"/>
          </p:nvPr>
        </p:nvSpPr>
        <p:spPr>
          <a:xfrm>
            <a:off x="145773" y="-411169"/>
            <a:ext cx="11900454" cy="1325563"/>
          </a:xfrm>
        </p:spPr>
        <p:txBody>
          <a:bodyPr>
            <a:normAutofit/>
          </a:bodyPr>
          <a:lstStyle/>
          <a:p>
            <a:pPr algn="just"/>
            <a:r>
              <a:rPr lang="pt-BR" sz="2900" dirty="0">
                <a:solidFill>
                  <a:schemeClr val="tx1"/>
                </a:solidFill>
              </a:rPr>
              <a:t>34</a:t>
            </a:r>
            <a:r>
              <a:rPr lang="pt-BR" sz="2900" b="1" dirty="0">
                <a:solidFill>
                  <a:schemeClr val="tx1"/>
                </a:solidFill>
              </a:rPr>
              <a:t>) CEBRASPE (CESPE) - PEBTT (IFF)/IFF /Adm. Produção/2018</a:t>
            </a:r>
          </a:p>
        </p:txBody>
      </p:sp>
      <p:sp>
        <p:nvSpPr>
          <p:cNvPr id="6" name="Espaço Reservado para Conteúdo 2">
            <a:extLst>
              <a:ext uri="{FF2B5EF4-FFF2-40B4-BE49-F238E27FC236}">
                <a16:creationId xmlns:a16="http://schemas.microsoft.com/office/drawing/2014/main" id="{6FFA806A-7921-4BBD-A573-7412367ED589}"/>
              </a:ext>
            </a:extLst>
          </p:cNvPr>
          <p:cNvSpPr>
            <a:spLocks noGrp="1"/>
          </p:cNvSpPr>
          <p:nvPr>
            <p:ph idx="1"/>
          </p:nvPr>
        </p:nvSpPr>
        <p:spPr>
          <a:xfrm>
            <a:off x="145773" y="977277"/>
            <a:ext cx="11900454" cy="4351338"/>
          </a:xfrm>
        </p:spPr>
        <p:txBody>
          <a:bodyPr>
            <a:noAutofit/>
          </a:bodyPr>
          <a:lstStyle/>
          <a:p>
            <a:pPr algn="just">
              <a:buClr>
                <a:schemeClr val="tx1"/>
              </a:buClr>
              <a:buSzPct val="100000"/>
              <a:buFont typeface="Wingdings" panose="05000000000000000000" pitchFamily="2" charset="2"/>
              <a:buChar char="§"/>
            </a:pPr>
            <a:r>
              <a:rPr lang="pt-BR" sz="2600" dirty="0">
                <a:solidFill>
                  <a:schemeClr val="tx1"/>
                </a:solidFill>
              </a:rPr>
              <a:t>A respeito do custo de produção, assinale a opção correta.</a:t>
            </a:r>
          </a:p>
          <a:p>
            <a:pPr marL="457200" indent="-457200" algn="just">
              <a:buClr>
                <a:schemeClr val="tx1"/>
              </a:buClr>
              <a:buSzPct val="100000"/>
              <a:buFont typeface="+mj-lt"/>
              <a:buAutoNum type="alphaLcParenR"/>
            </a:pPr>
            <a:r>
              <a:rPr lang="pt-BR" sz="2600" dirty="0">
                <a:solidFill>
                  <a:schemeClr val="tx1"/>
                </a:solidFill>
              </a:rPr>
              <a:t>Custos fixos, como os salários, são aqueles que aumentam com o aumento da produção.</a:t>
            </a:r>
          </a:p>
          <a:p>
            <a:pPr marL="457200" indent="-457200" algn="just">
              <a:buClr>
                <a:schemeClr val="tx1"/>
              </a:buClr>
              <a:buSzPct val="100000"/>
              <a:buFont typeface="+mj-lt"/>
              <a:buAutoNum type="alphaLcParenR"/>
            </a:pPr>
            <a:r>
              <a:rPr lang="pt-BR" sz="2600" dirty="0">
                <a:solidFill>
                  <a:schemeClr val="tx1"/>
                </a:solidFill>
              </a:rPr>
              <a:t>Se a produção apresentar rendimentos constantes e os fatores produtivos apresentarem preços estáveis, o custo marginal de longo prazo será horizontal.</a:t>
            </a:r>
          </a:p>
          <a:p>
            <a:pPr marL="457200" indent="-457200" algn="just">
              <a:buClr>
                <a:schemeClr val="tx1"/>
              </a:buClr>
              <a:buSzPct val="100000"/>
              <a:buFont typeface="+mj-lt"/>
              <a:buAutoNum type="alphaLcParenR"/>
            </a:pPr>
            <a:r>
              <a:rPr lang="pt-BR" sz="2600" dirty="0">
                <a:solidFill>
                  <a:schemeClr val="tx1"/>
                </a:solidFill>
              </a:rPr>
              <a:t>Custo variável médio é o custo total adicional resultante do acréscimo de uma unidade do produto.</a:t>
            </a:r>
          </a:p>
          <a:p>
            <a:pPr marL="457200" indent="-457200" algn="just">
              <a:buClr>
                <a:schemeClr val="tx1"/>
              </a:buClr>
              <a:buSzPct val="100000"/>
              <a:buFont typeface="+mj-lt"/>
              <a:buAutoNum type="alphaLcParenR"/>
            </a:pPr>
            <a:r>
              <a:rPr lang="pt-BR" sz="2600" dirty="0">
                <a:solidFill>
                  <a:schemeClr val="tx1"/>
                </a:solidFill>
              </a:rPr>
              <a:t>A curva de custo médio é interceptada no ponto de mínimo se a curva de custo marginal está em sua fase descendente.</a:t>
            </a:r>
          </a:p>
          <a:p>
            <a:pPr marL="457200" indent="-457200" algn="just">
              <a:buClr>
                <a:schemeClr val="tx1"/>
              </a:buClr>
              <a:buSzPct val="100000"/>
              <a:buFont typeface="+mj-lt"/>
              <a:buAutoNum type="alphaLcParenR"/>
            </a:pPr>
            <a:r>
              <a:rPr lang="pt-BR" sz="2600" dirty="0">
                <a:solidFill>
                  <a:schemeClr val="tx1"/>
                </a:solidFill>
              </a:rPr>
              <a:t>Quando a produção é crescente, o custo variável inicialmente aumenta e posteriormente diminui com o acréscimo produtivo.</a:t>
            </a:r>
          </a:p>
          <a:p>
            <a:pPr algn="just"/>
            <a:endParaRPr lang="pt-BR" sz="2600" dirty="0">
              <a:solidFill>
                <a:schemeClr val="tx1"/>
              </a:solidFill>
            </a:endParaRPr>
          </a:p>
        </p:txBody>
      </p:sp>
    </p:spTree>
    <p:extLst>
      <p:ext uri="{BB962C8B-B14F-4D97-AF65-F5344CB8AC3E}">
        <p14:creationId xmlns:p14="http://schemas.microsoft.com/office/powerpoint/2010/main" val="7933682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C9181CE5-10C0-4374-A028-F32545AA1A91}"/>
              </a:ext>
            </a:extLst>
          </p:cNvPr>
          <p:cNvSpPr>
            <a:spLocks noGrp="1"/>
          </p:cNvSpPr>
          <p:nvPr>
            <p:ph type="title"/>
          </p:nvPr>
        </p:nvSpPr>
        <p:spPr>
          <a:xfrm>
            <a:off x="185530" y="-566213"/>
            <a:ext cx="11757941" cy="1325563"/>
          </a:xfrm>
        </p:spPr>
        <p:txBody>
          <a:bodyPr/>
          <a:lstStyle/>
          <a:p>
            <a:pPr algn="just"/>
            <a:r>
              <a:rPr lang="it-IT" sz="3000" dirty="0">
                <a:solidFill>
                  <a:schemeClr val="tx1"/>
                </a:solidFill>
              </a:rPr>
              <a:t>35</a:t>
            </a:r>
            <a:r>
              <a:rPr lang="it-IT" sz="3000" b="1" dirty="0">
                <a:solidFill>
                  <a:schemeClr val="tx1"/>
                </a:solidFill>
              </a:rPr>
              <a:t>) CEBRASPE (CESPE) - Economia (FUB)/FUB/2018</a:t>
            </a:r>
            <a:endParaRPr lang="pt-BR" sz="3000" b="1" dirty="0">
              <a:solidFill>
                <a:schemeClr val="tx1"/>
              </a:solidFill>
            </a:endParaRPr>
          </a:p>
        </p:txBody>
      </p:sp>
      <p:sp>
        <p:nvSpPr>
          <p:cNvPr id="5" name="Espaço Reservado para Conteúdo 2">
            <a:extLst>
              <a:ext uri="{FF2B5EF4-FFF2-40B4-BE49-F238E27FC236}">
                <a16:creationId xmlns:a16="http://schemas.microsoft.com/office/drawing/2014/main" id="{DB3696C5-9209-4E51-9DAF-B4B33B1DF37A}"/>
              </a:ext>
            </a:extLst>
          </p:cNvPr>
          <p:cNvSpPr>
            <a:spLocks noGrp="1"/>
          </p:cNvSpPr>
          <p:nvPr>
            <p:ph idx="1"/>
          </p:nvPr>
        </p:nvSpPr>
        <p:spPr>
          <a:xfrm>
            <a:off x="185529" y="742414"/>
            <a:ext cx="11757941" cy="4351338"/>
          </a:xfrm>
        </p:spPr>
        <p:txBody>
          <a:bodyPr/>
          <a:lstStyle/>
          <a:p>
            <a:pPr algn="just">
              <a:buClr>
                <a:schemeClr val="tx1"/>
              </a:buClr>
              <a:buSzPct val="100000"/>
              <a:buFont typeface="Wingdings" panose="05000000000000000000" pitchFamily="2" charset="2"/>
              <a:buChar char="§"/>
            </a:pPr>
            <a:r>
              <a:rPr lang="pt-BR" sz="2800" dirty="0">
                <a:solidFill>
                  <a:schemeClr val="tx1"/>
                </a:solidFill>
              </a:rPr>
              <a:t>Em relação à teoria da firma, julgue o item subsequente.</a:t>
            </a:r>
          </a:p>
          <a:p>
            <a:pPr algn="just">
              <a:buClr>
                <a:schemeClr val="tx1"/>
              </a:buClr>
              <a:buSzPct val="100000"/>
              <a:buFont typeface="Wingdings" panose="05000000000000000000" pitchFamily="2" charset="2"/>
              <a:buChar char="§"/>
            </a:pPr>
            <a:r>
              <a:rPr lang="pt-BR" sz="2800" dirty="0">
                <a:solidFill>
                  <a:schemeClr val="tx1"/>
                </a:solidFill>
              </a:rPr>
              <a:t>Quando a curva de custo marginal for crescente, as curvas de custo médio total e custo médio variável serão crescentes.</a:t>
            </a:r>
          </a:p>
          <a:p>
            <a:pPr algn="just">
              <a:buClr>
                <a:schemeClr val="tx1"/>
              </a:buClr>
              <a:buSzPct val="100000"/>
              <a:buFont typeface="Wingdings" panose="05000000000000000000" pitchFamily="2" charset="2"/>
              <a:buChar char="§"/>
            </a:pPr>
            <a:r>
              <a:rPr lang="pt-BR" sz="2800" dirty="0">
                <a:solidFill>
                  <a:schemeClr val="tx1"/>
                </a:solidFill>
              </a:rPr>
              <a:t>(  ) Certo</a:t>
            </a:r>
          </a:p>
          <a:p>
            <a:pPr algn="just">
              <a:buClr>
                <a:schemeClr val="tx1"/>
              </a:buClr>
              <a:buSzPct val="100000"/>
              <a:buFont typeface="Wingdings" panose="05000000000000000000" pitchFamily="2" charset="2"/>
              <a:buChar char="§"/>
            </a:pPr>
            <a:r>
              <a:rPr lang="pt-BR" sz="2800" dirty="0">
                <a:solidFill>
                  <a:schemeClr val="tx1"/>
                </a:solidFill>
              </a:rPr>
              <a:t>(  ) Errado</a:t>
            </a:r>
          </a:p>
          <a:p>
            <a:pPr algn="just">
              <a:buClr>
                <a:schemeClr val="tx1"/>
              </a:buClr>
              <a:buSzPct val="100000"/>
              <a:buFont typeface="Wingdings" panose="05000000000000000000" pitchFamily="2" charset="2"/>
              <a:buChar char="§"/>
            </a:pPr>
            <a:endParaRPr lang="pt-BR" sz="2800" dirty="0">
              <a:solidFill>
                <a:schemeClr val="tx1"/>
              </a:solidFill>
            </a:endParaRPr>
          </a:p>
        </p:txBody>
      </p:sp>
      <p:sp>
        <p:nvSpPr>
          <p:cNvPr id="6" name="Rectangle 1">
            <a:extLst>
              <a:ext uri="{FF2B5EF4-FFF2-40B4-BE49-F238E27FC236}">
                <a16:creationId xmlns:a16="http://schemas.microsoft.com/office/drawing/2014/main" id="{7647657B-9BAA-468E-AB02-009E64D23925}"/>
              </a:ext>
            </a:extLst>
          </p:cNvPr>
          <p:cNvSpPr txBox="1">
            <a:spLocks noChangeArrowheads="1"/>
          </p:cNvSpPr>
          <p:nvPr/>
        </p:nvSpPr>
        <p:spPr bwMode="auto">
          <a:xfrm>
            <a:off x="618361" y="2904749"/>
            <a:ext cx="424896" cy="899477"/>
          </a:xfrm>
          <a:prstGeom prst="rect">
            <a:avLst/>
          </a:prstGeom>
          <a:noFill/>
          <a:ln>
            <a:noFill/>
          </a:ln>
          <a:effectLst/>
        </p:spPr>
        <p:txBody>
          <a:bodyPr vert="horz" wrap="square" lIns="91440" tIns="223767" rIns="91440" bIns="179331" numCol="1" rtlCol="0" anchor="ctr" anchorCtr="0" compatLnSpc="1">
            <a:prstTxWarp prst="textNoShape">
              <a:avLst/>
            </a:prstTxWarp>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eaLnBrk="0" fontAlgn="base" hangingPunct="0">
              <a:lnSpc>
                <a:spcPct val="100000"/>
              </a:lnSpc>
              <a:spcBef>
                <a:spcPct val="0"/>
              </a:spcBef>
              <a:spcAft>
                <a:spcPct val="0"/>
              </a:spcAft>
              <a:buNone/>
            </a:pPr>
            <a:r>
              <a:rPr lang="pt-BR" altLang="pt-BR" sz="3200" dirty="0">
                <a:solidFill>
                  <a:srgbClr val="C00000"/>
                </a:solidFill>
              </a:rPr>
              <a:t>X</a:t>
            </a:r>
          </a:p>
        </p:txBody>
      </p:sp>
      <p:pic>
        <p:nvPicPr>
          <p:cNvPr id="2" name="Imagem 1">
            <a:extLst>
              <a:ext uri="{FF2B5EF4-FFF2-40B4-BE49-F238E27FC236}">
                <a16:creationId xmlns:a16="http://schemas.microsoft.com/office/drawing/2014/main" id="{13CC074A-24F8-498C-84E8-84B6849FBA00}"/>
              </a:ext>
            </a:extLst>
          </p:cNvPr>
          <p:cNvPicPr>
            <a:picLocks noChangeAspect="1"/>
          </p:cNvPicPr>
          <p:nvPr/>
        </p:nvPicPr>
        <p:blipFill>
          <a:blip r:embed="rId2"/>
          <a:stretch>
            <a:fillRect/>
          </a:stretch>
        </p:blipFill>
        <p:spPr>
          <a:xfrm>
            <a:off x="2461182" y="2419643"/>
            <a:ext cx="7034510" cy="4230397"/>
          </a:xfrm>
          <a:prstGeom prst="rect">
            <a:avLst/>
          </a:prstGeom>
          <a:ln>
            <a:solidFill>
              <a:schemeClr val="tx1"/>
            </a:solidFill>
          </a:ln>
        </p:spPr>
      </p:pic>
      <p:cxnSp>
        <p:nvCxnSpPr>
          <p:cNvPr id="8" name="Conector reto 7">
            <a:extLst>
              <a:ext uri="{FF2B5EF4-FFF2-40B4-BE49-F238E27FC236}">
                <a16:creationId xmlns:a16="http://schemas.microsoft.com/office/drawing/2014/main" id="{34B4A1F0-0BE3-44C8-8C24-A9EC0270E6D9}"/>
              </a:ext>
            </a:extLst>
          </p:cNvPr>
          <p:cNvCxnSpPr/>
          <p:nvPr/>
        </p:nvCxnSpPr>
        <p:spPr bwMode="auto">
          <a:xfrm>
            <a:off x="5064374" y="2419643"/>
            <a:ext cx="0" cy="3826412"/>
          </a:xfrm>
          <a:prstGeom prst="line">
            <a:avLst/>
          </a:prstGeom>
          <a:solidFill>
            <a:srgbClr val="FFCC99"/>
          </a:solidFill>
          <a:ln w="28575" cap="flat" cmpd="sng" algn="ctr">
            <a:solidFill>
              <a:schemeClr val="accent1">
                <a:lumMod val="50000"/>
              </a:schemeClr>
            </a:solidFill>
            <a:prstDash val="dash"/>
            <a:round/>
            <a:headEnd type="none" w="med" len="med"/>
            <a:tailEnd type="none" w="med" len="med"/>
          </a:ln>
          <a:effectLst/>
        </p:spPr>
      </p:cxnSp>
      <p:cxnSp>
        <p:nvCxnSpPr>
          <p:cNvPr id="9" name="Conector reto 8">
            <a:extLst>
              <a:ext uri="{FF2B5EF4-FFF2-40B4-BE49-F238E27FC236}">
                <a16:creationId xmlns:a16="http://schemas.microsoft.com/office/drawing/2014/main" id="{E95789AB-9EA0-4B47-98F2-3AEC233CF9DB}"/>
              </a:ext>
            </a:extLst>
          </p:cNvPr>
          <p:cNvCxnSpPr/>
          <p:nvPr/>
        </p:nvCxnSpPr>
        <p:spPr bwMode="auto">
          <a:xfrm>
            <a:off x="6004568" y="2417296"/>
            <a:ext cx="0" cy="3826412"/>
          </a:xfrm>
          <a:prstGeom prst="line">
            <a:avLst/>
          </a:prstGeom>
          <a:solidFill>
            <a:srgbClr val="FFCC99"/>
          </a:solidFill>
          <a:ln w="28575" cap="flat" cmpd="sng" algn="ctr">
            <a:solidFill>
              <a:schemeClr val="accent1">
                <a:lumMod val="50000"/>
              </a:schemeClr>
            </a:solidFill>
            <a:prstDash val="dash"/>
            <a:round/>
            <a:headEnd type="none" w="med" len="med"/>
            <a:tailEnd type="none" w="med" len="med"/>
          </a:ln>
          <a:effectLst/>
        </p:spPr>
      </p:cxnSp>
    </p:spTree>
    <p:extLst>
      <p:ext uri="{BB962C8B-B14F-4D97-AF65-F5344CB8AC3E}">
        <p14:creationId xmlns:p14="http://schemas.microsoft.com/office/powerpoint/2010/main" val="15468906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ço Reservado para Conteúdo 2">
            <a:extLst>
              <a:ext uri="{FF2B5EF4-FFF2-40B4-BE49-F238E27FC236}">
                <a16:creationId xmlns:a16="http://schemas.microsoft.com/office/drawing/2014/main" id="{CDF5A417-6FD1-4869-AD8C-3F1B7780EC14}"/>
              </a:ext>
            </a:extLst>
          </p:cNvPr>
          <p:cNvSpPr>
            <a:spLocks noGrp="1"/>
          </p:cNvSpPr>
          <p:nvPr>
            <p:ph idx="1"/>
          </p:nvPr>
        </p:nvSpPr>
        <p:spPr>
          <a:xfrm>
            <a:off x="196948" y="424793"/>
            <a:ext cx="11728889" cy="2105697"/>
          </a:xfrm>
        </p:spPr>
        <p:txBody>
          <a:bodyPr/>
          <a:lstStyle/>
          <a:p>
            <a:pPr algn="just">
              <a:buClr>
                <a:schemeClr val="tx1"/>
              </a:buClr>
              <a:buSzPct val="100000"/>
              <a:buFont typeface="Wingdings" panose="05000000000000000000" pitchFamily="2" charset="2"/>
              <a:buChar char="§"/>
            </a:pPr>
            <a:r>
              <a:rPr lang="pt-BR" sz="2500" dirty="0">
                <a:solidFill>
                  <a:schemeClr val="tx1"/>
                </a:solidFill>
              </a:rPr>
              <a:t>A função de  </a:t>
            </a:r>
            <a:r>
              <a:rPr lang="pt-BR" sz="2500" dirty="0" err="1">
                <a:solidFill>
                  <a:schemeClr val="tx1"/>
                </a:solidFill>
              </a:rPr>
              <a:t>producão</a:t>
            </a:r>
            <a:r>
              <a:rPr lang="pt-BR" sz="2500" dirty="0">
                <a:solidFill>
                  <a:schemeClr val="tx1"/>
                </a:solidFill>
              </a:rPr>
              <a:t>  </a:t>
            </a:r>
            <a:r>
              <a:rPr lang="pt-BR" sz="2500" dirty="0" err="1">
                <a:solidFill>
                  <a:schemeClr val="tx1"/>
                </a:solidFill>
              </a:rPr>
              <a:t>Cobb</a:t>
            </a:r>
            <a:r>
              <a:rPr lang="pt-BR" sz="2500" dirty="0">
                <a:solidFill>
                  <a:schemeClr val="tx1"/>
                </a:solidFill>
              </a:rPr>
              <a:t>-Douglas de uma firma e dada </a:t>
            </a:r>
            <a:r>
              <a:rPr lang="en-US" sz="2500" dirty="0" err="1">
                <a:solidFill>
                  <a:schemeClr val="tx1"/>
                </a:solidFill>
              </a:rPr>
              <a:t>por</a:t>
            </a:r>
            <a:r>
              <a:rPr lang="en-US" sz="2500" dirty="0">
                <a:solidFill>
                  <a:schemeClr val="tx1"/>
                </a:solidFill>
              </a:rPr>
              <a:t> </a:t>
            </a:r>
            <a:r>
              <a:rPr lang="el-GR" sz="2500" dirty="0">
                <a:solidFill>
                  <a:schemeClr val="tx1"/>
                </a:solidFill>
              </a:rPr>
              <a:t>, </a:t>
            </a:r>
            <a:r>
              <a:rPr lang="pt-BR" sz="2500" dirty="0">
                <a:solidFill>
                  <a:schemeClr val="tx1"/>
                </a:solidFill>
              </a:rPr>
              <a:t>               </a:t>
            </a:r>
            <a:r>
              <a:rPr lang="en-US" sz="2500" dirty="0" err="1">
                <a:solidFill>
                  <a:schemeClr val="tx1"/>
                </a:solidFill>
              </a:rPr>
              <a:t>em</a:t>
            </a:r>
            <a:r>
              <a:rPr lang="en-US" sz="2500" dirty="0">
                <a:solidFill>
                  <a:schemeClr val="tx1"/>
                </a:solidFill>
              </a:rPr>
              <a:t>  </a:t>
            </a:r>
            <a:r>
              <a:rPr lang="en-US" sz="2500" dirty="0" err="1">
                <a:solidFill>
                  <a:schemeClr val="tx1"/>
                </a:solidFill>
              </a:rPr>
              <a:t>que</a:t>
            </a:r>
            <a:r>
              <a:rPr lang="en-US" sz="2500" dirty="0">
                <a:solidFill>
                  <a:schemeClr val="tx1"/>
                </a:solidFill>
              </a:rPr>
              <a:t> Y </a:t>
            </a:r>
            <a:r>
              <a:rPr lang="en-US" sz="2500" dirty="0" err="1">
                <a:solidFill>
                  <a:schemeClr val="tx1"/>
                </a:solidFill>
              </a:rPr>
              <a:t>representa</a:t>
            </a:r>
            <a:r>
              <a:rPr lang="en-US" sz="2500" dirty="0">
                <a:solidFill>
                  <a:schemeClr val="tx1"/>
                </a:solidFill>
              </a:rPr>
              <a:t> a </a:t>
            </a:r>
            <a:r>
              <a:rPr lang="en-US" sz="2500" dirty="0" err="1">
                <a:solidFill>
                  <a:schemeClr val="tx1"/>
                </a:solidFill>
              </a:rPr>
              <a:t>quantidade</a:t>
            </a:r>
            <a:r>
              <a:rPr lang="en-US" sz="2500" dirty="0">
                <a:solidFill>
                  <a:schemeClr val="tx1"/>
                </a:solidFill>
              </a:rPr>
              <a:t> de </a:t>
            </a:r>
            <a:r>
              <a:rPr lang="en-US" sz="2500" dirty="0" err="1">
                <a:solidFill>
                  <a:schemeClr val="tx1"/>
                </a:solidFill>
              </a:rPr>
              <a:t>produto</a:t>
            </a:r>
            <a:r>
              <a:rPr lang="en-US" sz="2500" dirty="0">
                <a:solidFill>
                  <a:schemeClr val="tx1"/>
                </a:solidFill>
              </a:rPr>
              <a:t> </a:t>
            </a:r>
            <a:r>
              <a:rPr lang="en-US" sz="2500" dirty="0" err="1">
                <a:solidFill>
                  <a:schemeClr val="tx1"/>
                </a:solidFill>
              </a:rPr>
              <a:t>que</a:t>
            </a:r>
            <a:r>
              <a:rPr lang="en-US" sz="2500" dirty="0">
                <a:solidFill>
                  <a:schemeClr val="tx1"/>
                </a:solidFill>
              </a:rPr>
              <a:t> a </a:t>
            </a:r>
            <a:r>
              <a:rPr lang="pt-BR" sz="2500" dirty="0">
                <a:solidFill>
                  <a:schemeClr val="tx1"/>
                </a:solidFill>
              </a:rPr>
              <a:t>firma consegue produzir para diferentes quantidades de capital K e </a:t>
            </a:r>
            <a:r>
              <a:rPr lang="en-US" sz="2500" dirty="0" err="1">
                <a:solidFill>
                  <a:schemeClr val="tx1"/>
                </a:solidFill>
              </a:rPr>
              <a:t>trabalho</a:t>
            </a:r>
            <a:r>
              <a:rPr lang="en-US" sz="2500" dirty="0">
                <a:solidFill>
                  <a:schemeClr val="tx1"/>
                </a:solidFill>
              </a:rPr>
              <a:t> L.</a:t>
            </a:r>
          </a:p>
          <a:p>
            <a:pPr algn="just">
              <a:buClr>
                <a:schemeClr val="tx1"/>
              </a:buClr>
              <a:buSzPct val="100000"/>
              <a:buFont typeface="Wingdings" panose="05000000000000000000" pitchFamily="2" charset="2"/>
              <a:buChar char="§"/>
            </a:pPr>
            <a:r>
              <a:rPr lang="pt-BR" sz="2500" dirty="0">
                <a:solidFill>
                  <a:schemeClr val="tx1"/>
                </a:solidFill>
              </a:rPr>
              <a:t>Com base nessas </a:t>
            </a:r>
            <a:r>
              <a:rPr lang="pt-BR" sz="2500" dirty="0" err="1">
                <a:solidFill>
                  <a:schemeClr val="tx1"/>
                </a:solidFill>
              </a:rPr>
              <a:t>informacões</a:t>
            </a:r>
            <a:r>
              <a:rPr lang="pt-BR" sz="2500" dirty="0">
                <a:solidFill>
                  <a:schemeClr val="tx1"/>
                </a:solidFill>
              </a:rPr>
              <a:t>, julgue o item subsequente.</a:t>
            </a:r>
          </a:p>
          <a:p>
            <a:pPr algn="just">
              <a:buClr>
                <a:schemeClr val="tx1"/>
              </a:buClr>
              <a:buSzPct val="100000"/>
              <a:buFont typeface="Wingdings" panose="05000000000000000000" pitchFamily="2" charset="2"/>
              <a:buChar char="§"/>
            </a:pPr>
            <a:r>
              <a:rPr lang="pt-BR" sz="2500" b="1" dirty="0">
                <a:solidFill>
                  <a:schemeClr val="tx1"/>
                </a:solidFill>
              </a:rPr>
              <a:t>63</a:t>
            </a:r>
            <a:r>
              <a:rPr lang="pt-BR" sz="2500" dirty="0">
                <a:solidFill>
                  <a:schemeClr val="tx1"/>
                </a:solidFill>
              </a:rPr>
              <a:t> - Se α + β = 1, a </a:t>
            </a:r>
            <a:r>
              <a:rPr lang="pt-BR" sz="2500" dirty="0" err="1">
                <a:solidFill>
                  <a:schemeClr val="tx1"/>
                </a:solidFill>
              </a:rPr>
              <a:t>funcão</a:t>
            </a:r>
            <a:r>
              <a:rPr lang="pt-BR" sz="2500" dirty="0">
                <a:solidFill>
                  <a:schemeClr val="tx1"/>
                </a:solidFill>
              </a:rPr>
              <a:t> de </a:t>
            </a:r>
            <a:r>
              <a:rPr lang="pt-BR" sz="2500" dirty="0" err="1">
                <a:solidFill>
                  <a:schemeClr val="tx1"/>
                </a:solidFill>
              </a:rPr>
              <a:t>producão</a:t>
            </a:r>
            <a:r>
              <a:rPr lang="pt-BR" sz="2500" dirty="0">
                <a:solidFill>
                  <a:schemeClr val="tx1"/>
                </a:solidFill>
              </a:rPr>
              <a:t> apresenta retornos </a:t>
            </a:r>
            <a:r>
              <a:rPr lang="en-US" sz="2500" dirty="0" err="1">
                <a:solidFill>
                  <a:schemeClr val="tx1"/>
                </a:solidFill>
              </a:rPr>
              <a:t>constantes</a:t>
            </a:r>
            <a:r>
              <a:rPr lang="en-US" sz="2500" dirty="0">
                <a:solidFill>
                  <a:schemeClr val="tx1"/>
                </a:solidFill>
              </a:rPr>
              <a:t> de </a:t>
            </a:r>
            <a:r>
              <a:rPr lang="en-US" sz="2500" dirty="0" err="1">
                <a:solidFill>
                  <a:schemeClr val="tx1"/>
                </a:solidFill>
              </a:rPr>
              <a:t>escala</a:t>
            </a:r>
            <a:r>
              <a:rPr lang="en-US" sz="2500" dirty="0">
                <a:solidFill>
                  <a:schemeClr val="tx1"/>
                </a:solidFill>
              </a:rPr>
              <a:t>.</a:t>
            </a:r>
          </a:p>
        </p:txBody>
      </p:sp>
      <p:graphicFrame>
        <p:nvGraphicFramePr>
          <p:cNvPr id="7" name="Objeto 6">
            <a:extLst>
              <a:ext uri="{FF2B5EF4-FFF2-40B4-BE49-F238E27FC236}">
                <a16:creationId xmlns:a16="http://schemas.microsoft.com/office/drawing/2014/main" id="{3EFE6775-6494-4F8A-A5C7-11BF6E90D906}"/>
              </a:ext>
            </a:extLst>
          </p:cNvPr>
          <p:cNvGraphicFramePr>
            <a:graphicFrameLocks noChangeAspect="1"/>
          </p:cNvGraphicFramePr>
          <p:nvPr>
            <p:extLst>
              <p:ext uri="{D42A27DB-BD31-4B8C-83A1-F6EECF244321}">
                <p14:modId xmlns:p14="http://schemas.microsoft.com/office/powerpoint/2010/main" val="3939269480"/>
              </p:ext>
            </p:extLst>
          </p:nvPr>
        </p:nvGraphicFramePr>
        <p:xfrm>
          <a:off x="9905468" y="481065"/>
          <a:ext cx="1433091" cy="393402"/>
        </p:xfrm>
        <a:graphic>
          <a:graphicData uri="http://schemas.openxmlformats.org/presentationml/2006/ole">
            <mc:AlternateContent xmlns:mc="http://schemas.openxmlformats.org/markup-compatibility/2006">
              <mc:Choice xmlns:v="urn:schemas-microsoft-com:vml" Requires="v">
                <p:oleObj name="Equation" r:id="rId2" imgW="634680" imgH="190440" progId="Equation.DSMT4">
                  <p:embed/>
                </p:oleObj>
              </mc:Choice>
              <mc:Fallback>
                <p:oleObj name="Equation" r:id="rId2" imgW="634680" imgH="190440" progId="Equation.DSMT4">
                  <p:embed/>
                  <p:pic>
                    <p:nvPicPr>
                      <p:cNvPr id="7" name="Objeto 6">
                        <a:extLst>
                          <a:ext uri="{FF2B5EF4-FFF2-40B4-BE49-F238E27FC236}">
                            <a16:creationId xmlns:a16="http://schemas.microsoft.com/office/drawing/2014/main" id="{3EFE6775-6494-4F8A-A5C7-11BF6E90D906}"/>
                          </a:ext>
                        </a:extLst>
                      </p:cNvPr>
                      <p:cNvPicPr/>
                      <p:nvPr/>
                    </p:nvPicPr>
                    <p:blipFill>
                      <a:blip r:embed="rId3"/>
                      <a:stretch>
                        <a:fillRect/>
                      </a:stretch>
                    </p:blipFill>
                    <p:spPr>
                      <a:xfrm>
                        <a:off x="9905468" y="481065"/>
                        <a:ext cx="1433091" cy="393402"/>
                      </a:xfrm>
                      <a:prstGeom prst="rect">
                        <a:avLst/>
                      </a:prstGeom>
                    </p:spPr>
                  </p:pic>
                </p:oleObj>
              </mc:Fallback>
            </mc:AlternateContent>
          </a:graphicData>
        </a:graphic>
      </p:graphicFrame>
      <p:sp>
        <p:nvSpPr>
          <p:cNvPr id="8" name="Espaço Reservado para Conteúdo 2">
            <a:extLst>
              <a:ext uri="{FF2B5EF4-FFF2-40B4-BE49-F238E27FC236}">
                <a16:creationId xmlns:a16="http://schemas.microsoft.com/office/drawing/2014/main" id="{B2D63AFA-5794-4AF3-AF99-9E962B3F4820}"/>
              </a:ext>
            </a:extLst>
          </p:cNvPr>
          <p:cNvSpPr txBox="1">
            <a:spLocks/>
          </p:cNvSpPr>
          <p:nvPr/>
        </p:nvSpPr>
        <p:spPr>
          <a:xfrm>
            <a:off x="559370" y="3241729"/>
            <a:ext cx="11366467" cy="3576034"/>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algn="just"/>
            <a:r>
              <a:rPr lang="pt-BR" sz="2500" dirty="0"/>
              <a:t>Retornos constantes de escala acontecem quando o produto varia na mesma proporção da variação conjunta nos insumos. Logo, se K e L aumentam 20% e o produto aumenta 20%, temos retornos constantes de escala. </a:t>
            </a:r>
          </a:p>
          <a:p>
            <a:pPr algn="just"/>
            <a:r>
              <a:rPr lang="pt-BR" sz="2500" dirty="0"/>
              <a:t>No caso de uma função de produção </a:t>
            </a:r>
            <a:r>
              <a:rPr lang="pt-BR" sz="2500" dirty="0" err="1"/>
              <a:t>Cobb</a:t>
            </a:r>
            <a:r>
              <a:rPr lang="pt-BR" sz="2500" dirty="0"/>
              <a:t>-Douglas, o somatório dos expoentes definem se existem retornos constantes, crescentes ou decrescentes de escala.</a:t>
            </a:r>
          </a:p>
          <a:p>
            <a:pPr algn="just"/>
            <a:r>
              <a:rPr lang="pt-BR" sz="2500" dirty="0"/>
              <a:t>Seja </a:t>
            </a:r>
            <a:r>
              <a:rPr lang="pt-BR" sz="2500" dirty="0">
                <a:latin typeface="Symbol" panose="05050102010706020507" pitchFamily="18" charset="2"/>
              </a:rPr>
              <a:t>l </a:t>
            </a:r>
            <a:r>
              <a:rPr lang="pt-BR" sz="2500" dirty="0"/>
              <a:t>uma constante positiva. Vejamos o que acontece com o produto quando ambos os fatores de produção são multiplicados por:</a:t>
            </a:r>
            <a:endParaRPr lang="pt-BR" sz="2500" dirty="0">
              <a:latin typeface="Symbol" panose="05050102010706020507" pitchFamily="18" charset="2"/>
            </a:endParaRPr>
          </a:p>
        </p:txBody>
      </p:sp>
      <p:graphicFrame>
        <p:nvGraphicFramePr>
          <p:cNvPr id="9" name="Objeto 8">
            <a:extLst>
              <a:ext uri="{FF2B5EF4-FFF2-40B4-BE49-F238E27FC236}">
                <a16:creationId xmlns:a16="http://schemas.microsoft.com/office/drawing/2014/main" id="{125C8AD5-4572-4FCD-B7E2-CC02D7B0F017}"/>
              </a:ext>
            </a:extLst>
          </p:cNvPr>
          <p:cNvGraphicFramePr>
            <a:graphicFrameLocks noChangeAspect="1"/>
          </p:cNvGraphicFramePr>
          <p:nvPr>
            <p:extLst>
              <p:ext uri="{D42A27DB-BD31-4B8C-83A1-F6EECF244321}">
                <p14:modId xmlns:p14="http://schemas.microsoft.com/office/powerpoint/2010/main" val="238217214"/>
              </p:ext>
            </p:extLst>
          </p:nvPr>
        </p:nvGraphicFramePr>
        <p:xfrm>
          <a:off x="4394200" y="4390216"/>
          <a:ext cx="914400" cy="198438"/>
        </p:xfrm>
        <a:graphic>
          <a:graphicData uri="http://schemas.openxmlformats.org/presentationml/2006/ole">
            <mc:AlternateContent xmlns:mc="http://schemas.openxmlformats.org/markup-compatibility/2006">
              <mc:Choice xmlns:v="urn:schemas-microsoft-com:vml" Requires="v">
                <p:oleObj name="Equation" r:id="rId4" imgW="914400" imgH="198720" progId="Equation.DSMT4">
                  <p:embed/>
                </p:oleObj>
              </mc:Choice>
              <mc:Fallback>
                <p:oleObj name="Equation" r:id="rId4" imgW="914400" imgH="198720" progId="Equation.DSMT4">
                  <p:embed/>
                  <p:pic>
                    <p:nvPicPr>
                      <p:cNvPr id="9" name="Objeto 8">
                        <a:extLst>
                          <a:ext uri="{FF2B5EF4-FFF2-40B4-BE49-F238E27FC236}">
                            <a16:creationId xmlns:a16="http://schemas.microsoft.com/office/drawing/2014/main" id="{125C8AD5-4572-4FCD-B7E2-CC02D7B0F017}"/>
                          </a:ext>
                        </a:extLst>
                      </p:cNvPr>
                      <p:cNvPicPr/>
                      <p:nvPr/>
                    </p:nvPicPr>
                    <p:blipFill>
                      <a:blip r:embed="rId5"/>
                      <a:stretch>
                        <a:fillRect/>
                      </a:stretch>
                    </p:blipFill>
                    <p:spPr>
                      <a:xfrm>
                        <a:off x="4394200" y="4390216"/>
                        <a:ext cx="914400" cy="198438"/>
                      </a:xfrm>
                      <a:prstGeom prst="rect">
                        <a:avLst/>
                      </a:prstGeom>
                    </p:spPr>
                  </p:pic>
                </p:oleObj>
              </mc:Fallback>
            </mc:AlternateContent>
          </a:graphicData>
        </a:graphic>
      </p:graphicFrame>
      <p:sp>
        <p:nvSpPr>
          <p:cNvPr id="13" name="CaixaDeTexto 12">
            <a:extLst>
              <a:ext uri="{FF2B5EF4-FFF2-40B4-BE49-F238E27FC236}">
                <a16:creationId xmlns:a16="http://schemas.microsoft.com/office/drawing/2014/main" id="{5303BC5E-9157-4175-9A8F-D48F0D366259}"/>
              </a:ext>
            </a:extLst>
          </p:cNvPr>
          <p:cNvSpPr txBox="1"/>
          <p:nvPr/>
        </p:nvSpPr>
        <p:spPr>
          <a:xfrm>
            <a:off x="1646194" y="2694155"/>
            <a:ext cx="392824" cy="492443"/>
          </a:xfrm>
          <a:prstGeom prst="rect">
            <a:avLst/>
          </a:prstGeom>
          <a:noFill/>
        </p:spPr>
        <p:txBody>
          <a:bodyPr wrap="square" rtlCol="0">
            <a:spAutoFit/>
          </a:bodyPr>
          <a:lstStyle/>
          <a:p>
            <a:r>
              <a:rPr lang="pt-BR" sz="2600" b="1" dirty="0">
                <a:solidFill>
                  <a:srgbClr val="FF0000"/>
                </a:solidFill>
              </a:rPr>
              <a:t>V</a:t>
            </a:r>
            <a:endParaRPr lang="en-US" sz="2600" b="1" dirty="0">
              <a:solidFill>
                <a:srgbClr val="FF0000"/>
              </a:solidFill>
            </a:endParaRPr>
          </a:p>
        </p:txBody>
      </p:sp>
    </p:spTree>
    <p:extLst>
      <p:ext uri="{BB962C8B-B14F-4D97-AF65-F5344CB8AC3E}">
        <p14:creationId xmlns:p14="http://schemas.microsoft.com/office/powerpoint/2010/main" val="2314961237"/>
      </p:ext>
    </p:extLst>
  </p:cSld>
  <p:clrMapOvr>
    <a:masterClrMapping/>
  </p:clrMapOvr>
  <p:transition spd="med">
    <p:wipe dir="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A8DDEA8D-DB24-4B75-8B75-A21EA05FC6AF}"/>
              </a:ext>
            </a:extLst>
          </p:cNvPr>
          <p:cNvGraphicFramePr>
            <a:graphicFrameLocks noChangeAspect="1"/>
          </p:cNvGraphicFramePr>
          <p:nvPr>
            <p:extLst>
              <p:ext uri="{D42A27DB-BD31-4B8C-83A1-F6EECF244321}">
                <p14:modId xmlns:p14="http://schemas.microsoft.com/office/powerpoint/2010/main" val="2053641571"/>
              </p:ext>
            </p:extLst>
          </p:nvPr>
        </p:nvGraphicFramePr>
        <p:xfrm>
          <a:off x="412348" y="464683"/>
          <a:ext cx="9872205" cy="774333"/>
        </p:xfrm>
        <a:graphic>
          <a:graphicData uri="http://schemas.openxmlformats.org/presentationml/2006/ole">
            <mc:AlternateContent xmlns:mc="http://schemas.openxmlformats.org/markup-compatibility/2006">
              <mc:Choice xmlns:v="urn:schemas-microsoft-com:vml" Requires="v">
                <p:oleObj name="Equation" r:id="rId2" imgW="3352680" imgH="279360" progId="Equation.DSMT4">
                  <p:embed/>
                </p:oleObj>
              </mc:Choice>
              <mc:Fallback>
                <p:oleObj name="Equation" r:id="rId2" imgW="3352680" imgH="279360" progId="Equation.DSMT4">
                  <p:embed/>
                  <p:pic>
                    <p:nvPicPr>
                      <p:cNvPr id="4" name="Objeto 3">
                        <a:extLst>
                          <a:ext uri="{FF2B5EF4-FFF2-40B4-BE49-F238E27FC236}">
                            <a16:creationId xmlns:a16="http://schemas.microsoft.com/office/drawing/2014/main" id="{A8DDEA8D-DB24-4B75-8B75-A21EA05FC6AF}"/>
                          </a:ext>
                        </a:extLst>
                      </p:cNvPr>
                      <p:cNvPicPr/>
                      <p:nvPr/>
                    </p:nvPicPr>
                    <p:blipFill>
                      <a:blip r:embed="rId3"/>
                      <a:stretch>
                        <a:fillRect/>
                      </a:stretch>
                    </p:blipFill>
                    <p:spPr>
                      <a:xfrm>
                        <a:off x="412348" y="464683"/>
                        <a:ext cx="9872205" cy="774333"/>
                      </a:xfrm>
                      <a:prstGeom prst="rect">
                        <a:avLst/>
                      </a:prstGeom>
                    </p:spPr>
                  </p:pic>
                </p:oleObj>
              </mc:Fallback>
            </mc:AlternateContent>
          </a:graphicData>
        </a:graphic>
      </p:graphicFrame>
      <p:graphicFrame>
        <p:nvGraphicFramePr>
          <p:cNvPr id="5" name="Objeto 4">
            <a:extLst>
              <a:ext uri="{FF2B5EF4-FFF2-40B4-BE49-F238E27FC236}">
                <a16:creationId xmlns:a16="http://schemas.microsoft.com/office/drawing/2014/main" id="{6833E68D-6031-4D3C-AF25-498D9D37C001}"/>
              </a:ext>
            </a:extLst>
          </p:cNvPr>
          <p:cNvGraphicFramePr>
            <a:graphicFrameLocks noChangeAspect="1"/>
          </p:cNvGraphicFramePr>
          <p:nvPr>
            <p:extLst>
              <p:ext uri="{D42A27DB-BD31-4B8C-83A1-F6EECF244321}">
                <p14:modId xmlns:p14="http://schemas.microsoft.com/office/powerpoint/2010/main" val="906577905"/>
              </p:ext>
            </p:extLst>
          </p:nvPr>
        </p:nvGraphicFramePr>
        <p:xfrm>
          <a:off x="412348" y="1412089"/>
          <a:ext cx="1780905" cy="1662211"/>
        </p:xfrm>
        <a:graphic>
          <a:graphicData uri="http://schemas.openxmlformats.org/presentationml/2006/ole">
            <mc:AlternateContent xmlns:mc="http://schemas.openxmlformats.org/markup-compatibility/2006">
              <mc:Choice xmlns:v="urn:schemas-microsoft-com:vml" Requires="v">
                <p:oleObj name="Equation" r:id="rId4" imgW="888840" imgH="761760" progId="Equation.DSMT4">
                  <p:embed/>
                </p:oleObj>
              </mc:Choice>
              <mc:Fallback>
                <p:oleObj name="Equation" r:id="rId4" imgW="888840" imgH="761760" progId="Equation.DSMT4">
                  <p:embed/>
                  <p:pic>
                    <p:nvPicPr>
                      <p:cNvPr id="5" name="Objeto 4">
                        <a:extLst>
                          <a:ext uri="{FF2B5EF4-FFF2-40B4-BE49-F238E27FC236}">
                            <a16:creationId xmlns:a16="http://schemas.microsoft.com/office/drawing/2014/main" id="{6833E68D-6031-4D3C-AF25-498D9D37C001}"/>
                          </a:ext>
                        </a:extLst>
                      </p:cNvPr>
                      <p:cNvPicPr/>
                      <p:nvPr/>
                    </p:nvPicPr>
                    <p:blipFill>
                      <a:blip r:embed="rId5"/>
                      <a:stretch>
                        <a:fillRect/>
                      </a:stretch>
                    </p:blipFill>
                    <p:spPr>
                      <a:xfrm>
                        <a:off x="412348" y="1412089"/>
                        <a:ext cx="1780905" cy="1662211"/>
                      </a:xfrm>
                      <a:prstGeom prst="rect">
                        <a:avLst/>
                      </a:prstGeom>
                    </p:spPr>
                  </p:pic>
                </p:oleObj>
              </mc:Fallback>
            </mc:AlternateContent>
          </a:graphicData>
        </a:graphic>
      </p:graphicFrame>
      <p:sp>
        <p:nvSpPr>
          <p:cNvPr id="6" name="CaixaDeTexto 5">
            <a:extLst>
              <a:ext uri="{FF2B5EF4-FFF2-40B4-BE49-F238E27FC236}">
                <a16:creationId xmlns:a16="http://schemas.microsoft.com/office/drawing/2014/main" id="{FF13388B-FE3B-4194-A27F-36AA249BB981}"/>
              </a:ext>
            </a:extLst>
          </p:cNvPr>
          <p:cNvSpPr txBox="1"/>
          <p:nvPr/>
        </p:nvSpPr>
        <p:spPr>
          <a:xfrm>
            <a:off x="2276187" y="1295081"/>
            <a:ext cx="5782614" cy="1754455"/>
          </a:xfrm>
          <a:prstGeom prst="rect">
            <a:avLst/>
          </a:prstGeom>
          <a:noFill/>
        </p:spPr>
        <p:txBody>
          <a:bodyPr wrap="square" rtlCol="0">
            <a:spAutoFit/>
          </a:bodyPr>
          <a:lstStyle/>
          <a:p>
            <a:pPr>
              <a:lnSpc>
                <a:spcPct val="150000"/>
              </a:lnSpc>
            </a:pPr>
            <a:r>
              <a:rPr lang="pt-BR" sz="2500" dirty="0"/>
              <a:t>Retornos constantes de escala</a:t>
            </a:r>
          </a:p>
          <a:p>
            <a:pPr>
              <a:lnSpc>
                <a:spcPct val="150000"/>
              </a:lnSpc>
            </a:pPr>
            <a:r>
              <a:rPr lang="pt-BR" sz="2500" dirty="0"/>
              <a:t>Retornos crescentes de escala</a:t>
            </a:r>
          </a:p>
          <a:p>
            <a:pPr>
              <a:lnSpc>
                <a:spcPct val="150000"/>
              </a:lnSpc>
            </a:pPr>
            <a:r>
              <a:rPr lang="pt-BR" sz="2500" dirty="0"/>
              <a:t>Retornos decrescentes de escala</a:t>
            </a:r>
            <a:endParaRPr lang="en-US" sz="2500" dirty="0"/>
          </a:p>
        </p:txBody>
      </p:sp>
    </p:spTree>
    <p:extLst>
      <p:ext uri="{BB962C8B-B14F-4D97-AF65-F5344CB8AC3E}">
        <p14:creationId xmlns:p14="http://schemas.microsoft.com/office/powerpoint/2010/main" val="3926953860"/>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6D322B1C-05F4-4E78-B5E7-86C068827D58}"/>
              </a:ext>
            </a:extLst>
          </p:cNvPr>
          <p:cNvSpPr txBox="1">
            <a:spLocks noChangeArrowheads="1"/>
          </p:cNvSpPr>
          <p:nvPr/>
        </p:nvSpPr>
        <p:spPr bwMode="auto">
          <a:xfrm>
            <a:off x="76200" y="302957"/>
            <a:ext cx="11895406" cy="488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57175" indent="-257175"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rtl="0" eaLnBrk="1" fontAlgn="base" hangingPunct="1">
              <a:spcBef>
                <a:spcPct val="20000"/>
              </a:spcBef>
              <a:spcAft>
                <a:spcPct val="0"/>
              </a:spcAft>
              <a:buFont typeface="Arial" panose="020B0604020202020204" pitchFamily="34" charset="0"/>
              <a:buChar char="•"/>
              <a:defRPr sz="1800" kern="1200">
                <a:solidFill>
                  <a:schemeClr val="tx1"/>
                </a:solidFill>
                <a:latin typeface="+mn-lt"/>
                <a:ea typeface="+mn-ea"/>
                <a:cs typeface="+mn-cs"/>
              </a:defRPr>
            </a:lvl3pPr>
            <a:lvl4pPr marL="12001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pPr algn="just">
              <a:spcBef>
                <a:spcPct val="70000"/>
              </a:spcBef>
            </a:pPr>
            <a:r>
              <a:rPr lang="en-US" sz="2900" b="1" dirty="0" err="1"/>
              <a:t>Observações</a:t>
            </a:r>
            <a:r>
              <a:rPr lang="en-US" sz="2900" b="1" dirty="0"/>
              <a:t>:</a:t>
            </a:r>
          </a:p>
          <a:p>
            <a:pPr marL="971550" lvl="1" indent="-514350" algn="just">
              <a:spcBef>
                <a:spcPts val="1200"/>
              </a:spcBef>
              <a:buFont typeface="+mj-lt"/>
              <a:buAutoNum type="arabicParenR"/>
            </a:pPr>
            <a:r>
              <a:rPr lang="en-US" sz="2900" dirty="0"/>
              <a:t>Com </a:t>
            </a:r>
            <a:r>
              <a:rPr lang="en-US" sz="2900" dirty="0" err="1"/>
              <a:t>trabalhadores</a:t>
            </a:r>
            <a:r>
              <a:rPr lang="en-US" sz="2900" dirty="0"/>
              <a:t> </a:t>
            </a:r>
            <a:r>
              <a:rPr lang="en-US" sz="2900" dirty="0" err="1"/>
              <a:t>adicionais</a:t>
            </a:r>
            <a:r>
              <a:rPr lang="en-US" sz="2900" dirty="0"/>
              <a:t>, </a:t>
            </a:r>
            <a:r>
              <a:rPr lang="en-US" sz="2900" dirty="0" err="1"/>
              <a:t>produto</a:t>
            </a:r>
            <a:r>
              <a:rPr lang="en-US" sz="2900" dirty="0"/>
              <a:t> (</a:t>
            </a:r>
            <a:r>
              <a:rPr lang="en-US" sz="2900" i="1" dirty="0"/>
              <a:t>Q</a:t>
            </a:r>
            <a:r>
              <a:rPr lang="en-US" sz="2900" dirty="0"/>
              <a:t>) </a:t>
            </a:r>
            <a:r>
              <a:rPr lang="en-US" sz="2900" dirty="0" err="1"/>
              <a:t>aumenta</a:t>
            </a:r>
            <a:r>
              <a:rPr lang="en-US" sz="2900" dirty="0"/>
              <a:t>, </a:t>
            </a:r>
            <a:r>
              <a:rPr lang="en-US" sz="2900" dirty="0" err="1"/>
              <a:t>atingindo</a:t>
            </a:r>
            <a:r>
              <a:rPr lang="en-US" sz="2900" dirty="0"/>
              <a:t> um </a:t>
            </a:r>
            <a:r>
              <a:rPr lang="en-US" sz="2900" dirty="0" err="1"/>
              <a:t>máximo</a:t>
            </a:r>
            <a:r>
              <a:rPr lang="en-US" sz="2900" dirty="0"/>
              <a:t> e </a:t>
            </a:r>
            <a:r>
              <a:rPr lang="en-US" sz="2900" dirty="0" err="1"/>
              <a:t>então</a:t>
            </a:r>
            <a:r>
              <a:rPr lang="en-US" sz="2900" dirty="0"/>
              <a:t> </a:t>
            </a:r>
            <a:r>
              <a:rPr lang="en-US" sz="2900" dirty="0" err="1"/>
              <a:t>diminui</a:t>
            </a:r>
            <a:r>
              <a:rPr lang="en-US" sz="2900" dirty="0"/>
              <a:t>.</a:t>
            </a:r>
          </a:p>
          <a:p>
            <a:pPr marL="971550" lvl="1" indent="-514350" algn="just">
              <a:spcBef>
                <a:spcPts val="1200"/>
              </a:spcBef>
              <a:buFont typeface="+mj-lt"/>
              <a:buAutoNum type="arabicParenR"/>
            </a:pPr>
            <a:r>
              <a:rPr lang="en-US" sz="2900" dirty="0"/>
              <a:t>O </a:t>
            </a:r>
            <a:r>
              <a:rPr lang="en-US" sz="2900" dirty="0" err="1"/>
              <a:t>produto</a:t>
            </a:r>
            <a:r>
              <a:rPr lang="en-US" sz="2900" dirty="0"/>
              <a:t> </a:t>
            </a:r>
            <a:r>
              <a:rPr lang="en-US" sz="2900" dirty="0" err="1"/>
              <a:t>médio</a:t>
            </a:r>
            <a:r>
              <a:rPr lang="en-US" sz="2900" dirty="0"/>
              <a:t> do </a:t>
            </a:r>
            <a:r>
              <a:rPr lang="en-US" sz="2900" dirty="0" err="1"/>
              <a:t>trabalho</a:t>
            </a:r>
            <a:r>
              <a:rPr lang="en-US" sz="2900" dirty="0"/>
              <a:t> (</a:t>
            </a:r>
            <a:r>
              <a:rPr lang="en-US" sz="2900" i="1" dirty="0" err="1"/>
              <a:t>PMeL</a:t>
            </a:r>
            <a:r>
              <a:rPr lang="en-US" sz="2900" dirty="0"/>
              <a:t>), </a:t>
            </a:r>
            <a:r>
              <a:rPr lang="en-US" sz="2900" dirty="0" err="1"/>
              <a:t>ou</a:t>
            </a:r>
            <a:r>
              <a:rPr lang="en-US" sz="2900" dirty="0"/>
              <a:t> </a:t>
            </a:r>
            <a:r>
              <a:rPr lang="en-US" sz="2900" dirty="0" err="1"/>
              <a:t>produto</a:t>
            </a:r>
            <a:r>
              <a:rPr lang="en-US" sz="2900" dirty="0"/>
              <a:t> por </a:t>
            </a:r>
            <a:r>
              <a:rPr lang="en-US" sz="2900" dirty="0" err="1"/>
              <a:t>trabalhador</a:t>
            </a:r>
            <a:r>
              <a:rPr lang="en-US" sz="2900" dirty="0"/>
              <a:t>, </a:t>
            </a:r>
            <a:r>
              <a:rPr lang="en-US" sz="2900" dirty="0" err="1"/>
              <a:t>aumenta</a:t>
            </a:r>
            <a:r>
              <a:rPr lang="en-US" sz="2900" dirty="0"/>
              <a:t> e </a:t>
            </a:r>
            <a:r>
              <a:rPr lang="en-US" sz="2900" dirty="0" err="1"/>
              <a:t>então</a:t>
            </a:r>
            <a:r>
              <a:rPr lang="en-US" sz="2900" dirty="0"/>
              <a:t> </a:t>
            </a:r>
            <a:r>
              <a:rPr lang="en-US" sz="2900" dirty="0" err="1"/>
              <a:t>diminui</a:t>
            </a:r>
            <a:r>
              <a:rPr lang="en-US" sz="2900" dirty="0"/>
              <a:t>.</a:t>
            </a:r>
          </a:p>
          <a:p>
            <a:pPr marL="457200" lvl="1" indent="0" algn="just">
              <a:spcBef>
                <a:spcPts val="1200"/>
              </a:spcBef>
              <a:buNone/>
            </a:pPr>
            <a:endParaRPr lang="en-US" sz="5800" dirty="0"/>
          </a:p>
          <a:p>
            <a:pPr marL="971550" lvl="1" indent="-514350" algn="just">
              <a:spcBef>
                <a:spcPts val="1200"/>
              </a:spcBef>
              <a:buFont typeface="+mj-lt"/>
              <a:buAutoNum type="arabicParenR" startAt="3"/>
            </a:pPr>
            <a:r>
              <a:rPr lang="en-US" sz="3200" kern="0" dirty="0"/>
              <a:t>O </a:t>
            </a:r>
            <a:r>
              <a:rPr lang="en-US" sz="3200" kern="0" dirty="0" err="1"/>
              <a:t>produto</a:t>
            </a:r>
            <a:r>
              <a:rPr lang="en-US" sz="3200" kern="0" dirty="0"/>
              <a:t> marginal do </a:t>
            </a:r>
            <a:r>
              <a:rPr lang="en-US" sz="3200" kern="0" dirty="0" err="1"/>
              <a:t>trabalho</a:t>
            </a:r>
            <a:r>
              <a:rPr lang="en-US" sz="3200" kern="0" dirty="0"/>
              <a:t> (</a:t>
            </a:r>
            <a:r>
              <a:rPr lang="en-US" sz="3200" kern="0" dirty="0" err="1"/>
              <a:t>PMgL</a:t>
            </a:r>
            <a:r>
              <a:rPr lang="en-US" sz="3200" kern="0" dirty="0"/>
              <a:t>), </a:t>
            </a:r>
            <a:r>
              <a:rPr lang="en-US" sz="3200" kern="0" dirty="0" err="1"/>
              <a:t>ou</a:t>
            </a:r>
            <a:r>
              <a:rPr lang="en-US" sz="3200" kern="0" dirty="0"/>
              <a:t> </a:t>
            </a:r>
            <a:r>
              <a:rPr lang="en-US" sz="3200" kern="0" dirty="0" err="1"/>
              <a:t>produto</a:t>
            </a:r>
            <a:r>
              <a:rPr lang="en-US" sz="3200" kern="0" dirty="0"/>
              <a:t> do </a:t>
            </a:r>
            <a:r>
              <a:rPr lang="en-US" sz="3200" kern="0" dirty="0" err="1"/>
              <a:t>trabalhador</a:t>
            </a:r>
            <a:r>
              <a:rPr lang="en-US" sz="3200" kern="0" dirty="0"/>
              <a:t> </a:t>
            </a:r>
            <a:r>
              <a:rPr lang="en-US" sz="3200" kern="0" dirty="0" err="1"/>
              <a:t>adicional</a:t>
            </a:r>
            <a:r>
              <a:rPr lang="en-US" sz="3200" kern="0" dirty="0"/>
              <a:t>, </a:t>
            </a:r>
            <a:r>
              <a:rPr lang="en-US" sz="3200" kern="0" dirty="0" err="1"/>
              <a:t>inicialmente</a:t>
            </a:r>
            <a:r>
              <a:rPr lang="en-US" sz="3200" kern="0" dirty="0"/>
              <a:t> </a:t>
            </a:r>
            <a:r>
              <a:rPr lang="en-US" sz="3200" kern="0" dirty="0" err="1"/>
              <a:t>aumenta</a:t>
            </a:r>
            <a:r>
              <a:rPr lang="en-US" sz="3200" kern="0" dirty="0"/>
              <a:t> </a:t>
            </a:r>
            <a:r>
              <a:rPr lang="en-US" sz="3200" kern="0" dirty="0" err="1"/>
              <a:t>rapidamente</a:t>
            </a:r>
            <a:r>
              <a:rPr lang="en-US" sz="3200" kern="0" dirty="0"/>
              <a:t> e, </a:t>
            </a:r>
            <a:r>
              <a:rPr lang="en-US" sz="3200" kern="0" dirty="0" err="1"/>
              <a:t>então</a:t>
            </a:r>
            <a:r>
              <a:rPr lang="en-US" sz="3200" kern="0" dirty="0"/>
              <a:t>, </a:t>
            </a:r>
            <a:r>
              <a:rPr lang="en-US" sz="3200" kern="0" dirty="0" err="1"/>
              <a:t>diminui</a:t>
            </a:r>
            <a:r>
              <a:rPr lang="en-US" sz="3200" kern="0" dirty="0"/>
              <a:t> e </a:t>
            </a:r>
            <a:r>
              <a:rPr lang="en-US" sz="3200" kern="0" dirty="0" err="1"/>
              <a:t>fica</a:t>
            </a:r>
            <a:r>
              <a:rPr lang="en-US" sz="3200" kern="0" dirty="0"/>
              <a:t> </a:t>
            </a:r>
            <a:r>
              <a:rPr lang="en-US" sz="3200" kern="0" dirty="0" err="1"/>
              <a:t>negativo</a:t>
            </a:r>
            <a:r>
              <a:rPr lang="en-US" sz="3200" kern="0" dirty="0"/>
              <a:t>.</a:t>
            </a:r>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en-US" sz="2900" dirty="0"/>
          </a:p>
          <a:p>
            <a:pPr marL="971550" lvl="1" indent="-514350" algn="just">
              <a:spcBef>
                <a:spcPct val="70000"/>
              </a:spcBef>
              <a:buFont typeface="+mj-lt"/>
              <a:buAutoNum type="arabicParenR" startAt="3"/>
            </a:pPr>
            <a:endParaRPr lang="pt-BR" sz="2900" dirty="0"/>
          </a:p>
          <a:p>
            <a:pPr marL="971550" lvl="1" indent="-514350" algn="just">
              <a:spcBef>
                <a:spcPct val="70000"/>
              </a:spcBef>
              <a:buFont typeface="+mj-lt"/>
              <a:buAutoNum type="arabicParenR" startAt="3"/>
            </a:pPr>
            <a:endParaRPr lang="pt-BR" sz="2900" dirty="0"/>
          </a:p>
          <a:p>
            <a:pPr marL="457200" lvl="1" indent="0" algn="just">
              <a:spcBef>
                <a:spcPct val="70000"/>
              </a:spcBef>
              <a:buNone/>
            </a:pPr>
            <a:endParaRPr lang="en-US" sz="2900" dirty="0"/>
          </a:p>
          <a:p>
            <a:pPr lvl="1" algn="just">
              <a:spcBef>
                <a:spcPct val="70000"/>
              </a:spcBef>
              <a:buFont typeface="Wingdings" pitchFamily="2" charset="2"/>
              <a:buNone/>
            </a:pPr>
            <a:endParaRPr lang="en-US" sz="2900" dirty="0"/>
          </a:p>
        </p:txBody>
      </p:sp>
      <p:graphicFrame>
        <p:nvGraphicFramePr>
          <p:cNvPr id="5" name="Object 8">
            <a:hlinkClick r:id="" action="ppaction://ole?verb=0"/>
            <a:extLst>
              <a:ext uri="{FF2B5EF4-FFF2-40B4-BE49-F238E27FC236}">
                <a16:creationId xmlns:a16="http://schemas.microsoft.com/office/drawing/2014/main" id="{466B82EB-1545-4C8B-9942-F2CDE2AB5AFA}"/>
              </a:ext>
            </a:extLst>
          </p:cNvPr>
          <p:cNvGraphicFramePr>
            <a:graphicFrameLocks/>
          </p:cNvGraphicFramePr>
          <p:nvPr>
            <p:extLst>
              <p:ext uri="{D42A27DB-BD31-4B8C-83A1-F6EECF244321}">
                <p14:modId xmlns:p14="http://schemas.microsoft.com/office/powerpoint/2010/main" val="970976689"/>
              </p:ext>
            </p:extLst>
          </p:nvPr>
        </p:nvGraphicFramePr>
        <p:xfrm>
          <a:off x="1134207" y="2916714"/>
          <a:ext cx="5046785" cy="1071098"/>
        </p:xfrm>
        <a:graphic>
          <a:graphicData uri="http://schemas.openxmlformats.org/presentationml/2006/ole">
            <mc:AlternateContent xmlns:mc="http://schemas.openxmlformats.org/markup-compatibility/2006">
              <mc:Choice xmlns:v="urn:schemas-microsoft-com:vml" Requires="v">
                <p:oleObj name="Equation" r:id="rId2" imgW="1930320" imgH="393480" progId="Equation.3">
                  <p:embed/>
                </p:oleObj>
              </mc:Choice>
              <mc:Fallback>
                <p:oleObj name="Equation" r:id="rId2" imgW="1930320" imgH="393480" progId="Equation.3">
                  <p:embed/>
                  <p:pic>
                    <p:nvPicPr>
                      <p:cNvPr id="5" name="Object 8">
                        <a:hlinkClick r:id="" action="ppaction://ole?verb=0"/>
                        <a:extLst>
                          <a:ext uri="{FF2B5EF4-FFF2-40B4-BE49-F238E27FC236}">
                            <a16:creationId xmlns:a16="http://schemas.microsoft.com/office/drawing/2014/main" id="{466B82EB-1545-4C8B-9942-F2CDE2AB5AF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4207" y="2916714"/>
                        <a:ext cx="5046785" cy="1071098"/>
                      </a:xfrm>
                      <a:prstGeom prst="rect">
                        <a:avLst/>
                      </a:prstGeom>
                      <a:solidFill>
                        <a:srgbClr val="F8F8F8"/>
                      </a:solidFill>
                      <a:ln>
                        <a:solidFill>
                          <a:schemeClr val="tx1"/>
                        </a:solidFill>
                      </a:ln>
                      <a:effectLst/>
                    </p:spPr>
                  </p:pic>
                </p:oleObj>
              </mc:Fallback>
            </mc:AlternateContent>
          </a:graphicData>
        </a:graphic>
      </p:graphicFrame>
      <p:graphicFrame>
        <p:nvGraphicFramePr>
          <p:cNvPr id="7" name="Object 6">
            <a:hlinkClick r:id="" action="ppaction://ole?verb=0"/>
            <a:extLst>
              <a:ext uri="{FF2B5EF4-FFF2-40B4-BE49-F238E27FC236}">
                <a16:creationId xmlns:a16="http://schemas.microsoft.com/office/drawing/2014/main" id="{B80B295F-851B-4A0A-A772-C3A62F2D0A0B}"/>
              </a:ext>
            </a:extLst>
          </p:cNvPr>
          <p:cNvGraphicFramePr>
            <a:graphicFrameLocks/>
          </p:cNvGraphicFramePr>
          <p:nvPr>
            <p:extLst>
              <p:ext uri="{D42A27DB-BD31-4B8C-83A1-F6EECF244321}">
                <p14:modId xmlns:p14="http://schemas.microsoft.com/office/powerpoint/2010/main" val="2769041556"/>
              </p:ext>
            </p:extLst>
          </p:nvPr>
        </p:nvGraphicFramePr>
        <p:xfrm>
          <a:off x="1148858" y="5615854"/>
          <a:ext cx="5462956" cy="1087023"/>
        </p:xfrm>
        <a:graphic>
          <a:graphicData uri="http://schemas.openxmlformats.org/presentationml/2006/ole">
            <mc:AlternateContent xmlns:mc="http://schemas.openxmlformats.org/markup-compatibility/2006">
              <mc:Choice xmlns:v="urn:schemas-microsoft-com:vml" Requires="v">
                <p:oleObj name="Equation" r:id="rId4" imgW="2145960" imgH="393480" progId="Equation.3">
                  <p:embed/>
                </p:oleObj>
              </mc:Choice>
              <mc:Fallback>
                <p:oleObj name="Equation" r:id="rId4" imgW="2145960" imgH="393480" progId="Equation.3">
                  <p:embed/>
                  <p:pic>
                    <p:nvPicPr>
                      <p:cNvPr id="7" name="Object 6">
                        <a:hlinkClick r:id="" action="ppaction://ole?verb=0"/>
                        <a:extLst>
                          <a:ext uri="{FF2B5EF4-FFF2-40B4-BE49-F238E27FC236}">
                            <a16:creationId xmlns:a16="http://schemas.microsoft.com/office/drawing/2014/main" id="{B80B295F-851B-4A0A-A772-C3A62F2D0A0B}"/>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8858" y="5615854"/>
                        <a:ext cx="5462956" cy="1087023"/>
                      </a:xfrm>
                      <a:prstGeom prst="rect">
                        <a:avLst/>
                      </a:prstGeom>
                      <a:solidFill>
                        <a:srgbClr val="F8F8F8"/>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6224504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2D68FF53-13F8-444E-90C5-1FC095DC952B}"/>
              </a:ext>
            </a:extLst>
          </p:cNvPr>
          <p:cNvSpPr txBox="1">
            <a:spLocks/>
          </p:cNvSpPr>
          <p:nvPr/>
        </p:nvSpPr>
        <p:spPr bwMode="auto">
          <a:xfrm>
            <a:off x="124264" y="-190212"/>
            <a:ext cx="11847342" cy="3394472"/>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lvl1pPr marL="342900" indent="-342900" algn="l" rtl="0" eaLnBrk="0" fontAlgn="base" hangingPunct="0">
              <a:spcBef>
                <a:spcPct val="50000"/>
              </a:spcBef>
              <a:spcAft>
                <a:spcPct val="0"/>
              </a:spcAft>
              <a:buClr>
                <a:srgbClr val="663300"/>
              </a:buClr>
              <a:buSzPct val="75000"/>
              <a:buFont typeface="Wingdings" pitchFamily="2" charset="2"/>
              <a:buChar char="n"/>
              <a:defRPr sz="3200">
                <a:solidFill>
                  <a:srgbClr val="376546"/>
                </a:solidFill>
                <a:latin typeface="+mn-lt"/>
                <a:ea typeface="+mn-ea"/>
                <a:cs typeface="+mn-cs"/>
              </a:defRPr>
            </a:lvl1pPr>
            <a:lvl2pPr marL="742950" indent="-285750" algn="l" rtl="0" eaLnBrk="0" fontAlgn="base" hangingPunct="0">
              <a:spcBef>
                <a:spcPct val="40000"/>
              </a:spcBef>
              <a:spcAft>
                <a:spcPct val="0"/>
              </a:spcAft>
              <a:buClr>
                <a:srgbClr val="663300"/>
              </a:buClr>
              <a:buSzPct val="80000"/>
              <a:buFont typeface="Wingdings" pitchFamily="2" charset="2"/>
              <a:buChar char="l"/>
              <a:defRPr sz="2800">
                <a:solidFill>
                  <a:srgbClr val="376546"/>
                </a:solidFill>
                <a:latin typeface="+mn-lt"/>
              </a:defRPr>
            </a:lvl2pPr>
            <a:lvl3pPr marL="1143000" indent="-228600" algn="l" rtl="0" eaLnBrk="0" fontAlgn="base" hangingPunct="0">
              <a:spcBef>
                <a:spcPct val="34000"/>
              </a:spcBef>
              <a:spcAft>
                <a:spcPct val="0"/>
              </a:spcAft>
              <a:buClr>
                <a:srgbClr val="663300"/>
              </a:buClr>
              <a:buSzPct val="40000"/>
              <a:buFont typeface="Wingdings" pitchFamily="2" charset="2"/>
              <a:buChar char="u"/>
              <a:defRPr sz="2800">
                <a:solidFill>
                  <a:srgbClr val="376546"/>
                </a:solidFill>
                <a:latin typeface="+mn-lt"/>
              </a:defRPr>
            </a:lvl3pPr>
            <a:lvl4pPr marL="1600200" indent="-228600" algn="l" rtl="0" eaLnBrk="0" fontAlgn="base" hangingPunct="0">
              <a:spcBef>
                <a:spcPct val="20000"/>
              </a:spcBef>
              <a:spcAft>
                <a:spcPct val="0"/>
              </a:spcAft>
              <a:buClr>
                <a:srgbClr val="663300"/>
              </a:buClr>
              <a:buSzPct val="100000"/>
              <a:buChar char="•"/>
              <a:defRPr sz="2400">
                <a:solidFill>
                  <a:srgbClr val="376546"/>
                </a:solidFill>
                <a:latin typeface="+mn-lt"/>
              </a:defRPr>
            </a:lvl4pPr>
            <a:lvl5pPr marL="2057400" indent="-228600" algn="l" rtl="0" eaLnBrk="0" fontAlgn="base" hangingPunct="0">
              <a:spcBef>
                <a:spcPct val="20000"/>
              </a:spcBef>
              <a:spcAft>
                <a:spcPct val="0"/>
              </a:spcAft>
              <a:buClr>
                <a:srgbClr val="663300"/>
              </a:buClr>
              <a:buSzPct val="100000"/>
              <a:buChar char="–"/>
              <a:defRPr sz="2400">
                <a:solidFill>
                  <a:srgbClr val="376546"/>
                </a:solidFill>
                <a:latin typeface="+mn-lt"/>
              </a:defRPr>
            </a:lvl5pPr>
            <a:lvl6pPr marL="2514600" indent="-228600" algn="l" rtl="0" eaLnBrk="0" fontAlgn="base" hangingPunct="0">
              <a:spcBef>
                <a:spcPct val="20000"/>
              </a:spcBef>
              <a:spcAft>
                <a:spcPct val="0"/>
              </a:spcAft>
              <a:buClr>
                <a:srgbClr val="663300"/>
              </a:buClr>
              <a:buSzPct val="100000"/>
              <a:buChar char="–"/>
              <a:defRPr sz="2400">
                <a:solidFill>
                  <a:srgbClr val="376546"/>
                </a:solidFill>
                <a:latin typeface="+mn-lt"/>
              </a:defRPr>
            </a:lvl6pPr>
            <a:lvl7pPr marL="2971800" indent="-228600" algn="l" rtl="0" eaLnBrk="0" fontAlgn="base" hangingPunct="0">
              <a:spcBef>
                <a:spcPct val="20000"/>
              </a:spcBef>
              <a:spcAft>
                <a:spcPct val="0"/>
              </a:spcAft>
              <a:buClr>
                <a:srgbClr val="663300"/>
              </a:buClr>
              <a:buSzPct val="100000"/>
              <a:buChar char="–"/>
              <a:defRPr sz="2400">
                <a:solidFill>
                  <a:srgbClr val="376546"/>
                </a:solidFill>
                <a:latin typeface="+mn-lt"/>
              </a:defRPr>
            </a:lvl7pPr>
            <a:lvl8pPr marL="3429000" indent="-228600" algn="l" rtl="0" eaLnBrk="0" fontAlgn="base" hangingPunct="0">
              <a:spcBef>
                <a:spcPct val="20000"/>
              </a:spcBef>
              <a:spcAft>
                <a:spcPct val="0"/>
              </a:spcAft>
              <a:buClr>
                <a:srgbClr val="663300"/>
              </a:buClr>
              <a:buSzPct val="100000"/>
              <a:buChar char="–"/>
              <a:defRPr sz="2400">
                <a:solidFill>
                  <a:srgbClr val="376546"/>
                </a:solidFill>
                <a:latin typeface="+mn-lt"/>
              </a:defRPr>
            </a:lvl8pPr>
            <a:lvl9pPr marL="3886200" indent="-228600" algn="l" rtl="0" eaLnBrk="0" fontAlgn="base" hangingPunct="0">
              <a:spcBef>
                <a:spcPct val="20000"/>
              </a:spcBef>
              <a:spcAft>
                <a:spcPct val="0"/>
              </a:spcAft>
              <a:buClr>
                <a:srgbClr val="663300"/>
              </a:buClr>
              <a:buSzPct val="100000"/>
              <a:buChar char="–"/>
              <a:defRPr sz="2400">
                <a:solidFill>
                  <a:srgbClr val="376546"/>
                </a:solidFill>
                <a:latin typeface="+mn-lt"/>
              </a:defRPr>
            </a:lvl9pPr>
          </a:lstStyle>
          <a:p>
            <a:pPr marL="0" lvl="1" indent="0" algn="just">
              <a:buNone/>
            </a:pPr>
            <a:endParaRPr lang="pt-BR" sz="3200" kern="0" dirty="0">
              <a:solidFill>
                <a:schemeClr val="tx1"/>
              </a:solidFill>
            </a:endParaRPr>
          </a:p>
          <a:p>
            <a:pPr algn="just">
              <a:buClrTx/>
            </a:pPr>
            <a:r>
              <a:rPr lang="pt-BR" kern="0" dirty="0">
                <a:solidFill>
                  <a:schemeClr val="tx1"/>
                </a:solidFill>
              </a:rPr>
              <a:t>Isto ocorre devido a </a:t>
            </a:r>
            <a:r>
              <a:rPr lang="pt-BR" i="1" kern="0" dirty="0">
                <a:solidFill>
                  <a:schemeClr val="tx1"/>
                </a:solidFill>
              </a:rPr>
              <a:t>lei dos rendimentos marginais decrescentes</a:t>
            </a:r>
          </a:p>
          <a:p>
            <a:pPr lvl="1" algn="just">
              <a:buClrTx/>
              <a:buFont typeface="Arial" panose="020B0604020202020204" pitchFamily="34" charset="0"/>
              <a:buChar char="•"/>
            </a:pPr>
            <a:r>
              <a:rPr lang="pt-BR" sz="3200" kern="0" dirty="0">
                <a:solidFill>
                  <a:schemeClr val="tx1"/>
                </a:solidFill>
              </a:rPr>
              <a:t>Mantendo-se a tecnologia e todos os  insumos,   exceto um deles, constantes, conforme são  adicionados  incrementos  iguais do insumo  variável, a taxa resultante de aumento do  produto irá diminuir, a partir de certo ponto.  Dito de outro modo, depois de um certo  ponto,  o  produto  físico  marginal do insumo variável irá diminuir. </a:t>
            </a:r>
          </a:p>
          <a:p>
            <a:pPr marL="0" lvl="1" indent="0" algn="just">
              <a:buFont typeface="Wingdings" pitchFamily="2" charset="2"/>
              <a:buNone/>
            </a:pPr>
            <a:endParaRPr lang="en-US" sz="3200" kern="0" dirty="0">
              <a:solidFill>
                <a:schemeClr val="tx1"/>
              </a:solidFill>
            </a:endParaRPr>
          </a:p>
          <a:p>
            <a:pPr algn="just"/>
            <a:endParaRPr lang="en-US" kern="0" dirty="0">
              <a:solidFill>
                <a:schemeClr val="tx1"/>
              </a:solidFill>
            </a:endParaRPr>
          </a:p>
        </p:txBody>
      </p:sp>
    </p:spTree>
    <p:extLst>
      <p:ext uri="{BB962C8B-B14F-4D97-AF65-F5344CB8AC3E}">
        <p14:creationId xmlns:p14="http://schemas.microsoft.com/office/powerpoint/2010/main" val="1505391143"/>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Conteúdo 2">
            <a:extLst>
              <a:ext uri="{FF2B5EF4-FFF2-40B4-BE49-F238E27FC236}">
                <a16:creationId xmlns:a16="http://schemas.microsoft.com/office/drawing/2014/main" id="{FC58AA6D-1E0F-4177-88C5-DD4B7DE99B1D}"/>
              </a:ext>
            </a:extLst>
          </p:cNvPr>
          <p:cNvSpPr>
            <a:spLocks noGrp="1"/>
          </p:cNvSpPr>
          <p:nvPr>
            <p:ph idx="1"/>
          </p:nvPr>
        </p:nvSpPr>
        <p:spPr>
          <a:xfrm>
            <a:off x="39856" y="283974"/>
            <a:ext cx="12039600" cy="3394472"/>
          </a:xfrm>
        </p:spPr>
        <p:txBody>
          <a:bodyPr/>
          <a:lstStyle/>
          <a:p>
            <a:pPr algn="just">
              <a:lnSpc>
                <a:spcPct val="90000"/>
              </a:lnSpc>
              <a:buClrTx/>
              <a:buSzPct val="101000"/>
              <a:buFont typeface="Wingdings" panose="05000000000000000000" pitchFamily="2" charset="2"/>
              <a:buChar char="§"/>
            </a:pPr>
            <a:r>
              <a:rPr lang="pt-BR" sz="2800" b="1" dirty="0">
                <a:solidFill>
                  <a:schemeClr val="tx1"/>
                </a:solidFill>
              </a:rPr>
              <a:t>Ponto B: </a:t>
            </a:r>
            <a:r>
              <a:rPr lang="pt-BR" sz="2800" dirty="0">
                <a:solidFill>
                  <a:schemeClr val="tx1"/>
                </a:solidFill>
              </a:rPr>
              <a:t>até esse ponto o produto cresce à taxas crescentes,  ou  seja, o produto  marginal  é crescente até B. Como a  partir  desse ponto o produto total começa a crescer à taxas decrescentes  devido a  lei  dos rendimentos marginais  decrescentes,  B é o ponto de máximo da </a:t>
            </a:r>
            <a:r>
              <a:rPr lang="pt-BR" sz="2800" dirty="0" err="1">
                <a:solidFill>
                  <a:schemeClr val="tx1"/>
                </a:solidFill>
              </a:rPr>
              <a:t>PMgL</a:t>
            </a:r>
            <a:r>
              <a:rPr lang="pt-BR" sz="2800" dirty="0">
                <a:solidFill>
                  <a:schemeClr val="tx1"/>
                </a:solidFill>
              </a:rPr>
              <a:t>.</a:t>
            </a:r>
          </a:p>
          <a:p>
            <a:pPr algn="just">
              <a:lnSpc>
                <a:spcPct val="90000"/>
              </a:lnSpc>
              <a:buClrTx/>
              <a:buSzPct val="101000"/>
              <a:buFont typeface="Wingdings" panose="05000000000000000000" pitchFamily="2" charset="2"/>
              <a:buChar char="§"/>
            </a:pPr>
            <a:r>
              <a:rPr lang="pt-BR" sz="2800" b="1" dirty="0">
                <a:solidFill>
                  <a:schemeClr val="tx1"/>
                </a:solidFill>
              </a:rPr>
              <a:t>Ponto D: </a:t>
            </a:r>
            <a:r>
              <a:rPr lang="pt-BR" sz="2800" dirty="0">
                <a:solidFill>
                  <a:schemeClr val="tx1"/>
                </a:solidFill>
              </a:rPr>
              <a:t>ponto  de produto total  máximo.   Dessa   forma   já   foram esgotados os acréscimos possíveis ao produto,  ou seja, o </a:t>
            </a:r>
            <a:r>
              <a:rPr lang="pt-BR" sz="2800" dirty="0" err="1">
                <a:solidFill>
                  <a:schemeClr val="tx1"/>
                </a:solidFill>
              </a:rPr>
              <a:t>PMgL</a:t>
            </a:r>
            <a:r>
              <a:rPr lang="pt-BR" sz="2800" dirty="0">
                <a:solidFill>
                  <a:schemeClr val="tx1"/>
                </a:solidFill>
              </a:rPr>
              <a:t> é igual a  zero nesse ponto.</a:t>
            </a:r>
          </a:p>
          <a:p>
            <a:pPr algn="just">
              <a:lnSpc>
                <a:spcPct val="80000"/>
              </a:lnSpc>
              <a:buClrTx/>
              <a:buSzPct val="101000"/>
              <a:buFont typeface="Wingdings" panose="05000000000000000000" pitchFamily="2" charset="2"/>
              <a:buChar char="§"/>
            </a:pPr>
            <a:r>
              <a:rPr lang="pt-BR" sz="2800" b="1" dirty="0">
                <a:solidFill>
                  <a:schemeClr val="tx1"/>
                </a:solidFill>
              </a:rPr>
              <a:t>Ponto C: </a:t>
            </a:r>
            <a:r>
              <a:rPr lang="pt-BR" sz="2800" dirty="0">
                <a:solidFill>
                  <a:schemeClr val="tx1"/>
                </a:solidFill>
              </a:rPr>
              <a:t>ponto  de   máximo  do  produto  médio.  Como  </a:t>
            </a:r>
            <a:r>
              <a:rPr lang="pt-BR" sz="2800" dirty="0" err="1">
                <a:solidFill>
                  <a:schemeClr val="tx1"/>
                </a:solidFill>
              </a:rPr>
              <a:t>PMeL</a:t>
            </a:r>
            <a:r>
              <a:rPr lang="pt-BR" sz="2800" dirty="0">
                <a:solidFill>
                  <a:schemeClr val="tx1"/>
                </a:solidFill>
              </a:rPr>
              <a:t> = Q / L, podemos  quantificá-lo em   qualquer ponto, como em  B, calculando    0-80 / 0-4 .  Como  tal  cálculo  mede  a   inclinação da  reta  que  sai  da origem,   podemos  dizer  que  o  produto  médio  será   máximo  no  ponto  em que tal  reta for mais inclinada, o que ocorre no ponto C. Nesse mesmo ponto, os produtos médio e marginal são iguais,  pois como a  </a:t>
            </a:r>
            <a:r>
              <a:rPr lang="pt-BR" sz="2800" dirty="0" err="1">
                <a:solidFill>
                  <a:schemeClr val="tx1"/>
                </a:solidFill>
              </a:rPr>
              <a:t>PMgL</a:t>
            </a:r>
            <a:r>
              <a:rPr lang="pt-BR" sz="2800" dirty="0">
                <a:solidFill>
                  <a:schemeClr val="tx1"/>
                </a:solidFill>
              </a:rPr>
              <a:t> mede a variação  da  quantidade  proveniente  de uma alteração na quantidade de mão de obra, ela pode ser  calculada,   em  qualquer  ponto,  através  da inclinação da reta tangente que passa por esse ponto.</a:t>
            </a:r>
          </a:p>
          <a:p>
            <a:pPr lvl="1" algn="just">
              <a:lnSpc>
                <a:spcPct val="90000"/>
              </a:lnSpc>
              <a:buClrTx/>
              <a:buSzPct val="101000"/>
              <a:buFont typeface="Wingdings" panose="05000000000000000000" pitchFamily="2" charset="2"/>
              <a:buChar char="§"/>
            </a:pPr>
            <a:endParaRPr lang="pt-BR" dirty="0">
              <a:solidFill>
                <a:schemeClr val="tx1"/>
              </a:solidFill>
            </a:endParaRPr>
          </a:p>
          <a:p>
            <a:endParaRPr lang="en-US" sz="2800" dirty="0"/>
          </a:p>
        </p:txBody>
      </p:sp>
    </p:spTree>
    <p:extLst>
      <p:ext uri="{BB962C8B-B14F-4D97-AF65-F5344CB8AC3E}">
        <p14:creationId xmlns:p14="http://schemas.microsoft.com/office/powerpoint/2010/main" val="388207733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ultiple Bars">
  <a:themeElements>
    <a:clrScheme name="">
      <a:dk1>
        <a:srgbClr val="000000"/>
      </a:dk1>
      <a:lt1>
        <a:srgbClr val="FFFFE1"/>
      </a:lt1>
      <a:dk2>
        <a:srgbClr val="000000"/>
      </a:dk2>
      <a:lt2>
        <a:srgbClr val="FFFFCC"/>
      </a:lt2>
      <a:accent1>
        <a:srgbClr val="FF9933"/>
      </a:accent1>
      <a:accent2>
        <a:srgbClr val="9999FF"/>
      </a:accent2>
      <a:accent3>
        <a:srgbClr val="FFFFEE"/>
      </a:accent3>
      <a:accent4>
        <a:srgbClr val="000000"/>
      </a:accent4>
      <a:accent5>
        <a:srgbClr val="FFCAAD"/>
      </a:accent5>
      <a:accent6>
        <a:srgbClr val="8A8AE7"/>
      </a:accent6>
      <a:hlink>
        <a:srgbClr val="FFCC99"/>
      </a:hlink>
      <a:folHlink>
        <a:srgbClr val="DDDDDD"/>
      </a:folHlink>
    </a:clrScheme>
    <a:fontScheme name="Multiple Bars">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CC99"/>
        </a:solidFill>
        <a:ln w="12700"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ultiple Bar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ultiple Bar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ultiple Bar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ultiple Bar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ultiple Bar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ultiple Bar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ultiple Bar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Template>
  <TotalTime>4952</TotalTime>
  <Words>5406</Words>
  <Application>Microsoft Office PowerPoint</Application>
  <PresentationFormat>Widescreen</PresentationFormat>
  <Paragraphs>476</Paragraphs>
  <Slides>69</Slides>
  <Notes>1</Notes>
  <HiddenSlides>0</HiddenSlides>
  <MMClips>0</MMClips>
  <ScaleCrop>false</ScaleCrop>
  <HeadingPairs>
    <vt:vector size="8" baseType="variant">
      <vt:variant>
        <vt:lpstr>Fontes usadas</vt:lpstr>
      </vt:variant>
      <vt:variant>
        <vt:i4>5</vt:i4>
      </vt:variant>
      <vt:variant>
        <vt:lpstr>Tema</vt:lpstr>
      </vt:variant>
      <vt:variant>
        <vt:i4>1</vt:i4>
      </vt:variant>
      <vt:variant>
        <vt:lpstr>Servidores OLE inseridos</vt:lpstr>
      </vt:variant>
      <vt:variant>
        <vt:i4>1</vt:i4>
      </vt:variant>
      <vt:variant>
        <vt:lpstr>Títulos de slides</vt:lpstr>
      </vt:variant>
      <vt:variant>
        <vt:i4>69</vt:i4>
      </vt:variant>
    </vt:vector>
  </HeadingPairs>
  <TitlesOfParts>
    <vt:vector size="76" baseType="lpstr">
      <vt:lpstr>Arial</vt:lpstr>
      <vt:lpstr>Calibri</vt:lpstr>
      <vt:lpstr>Symbol</vt:lpstr>
      <vt:lpstr>Times New Roman</vt:lpstr>
      <vt:lpstr>Wingdings</vt:lpstr>
      <vt:lpstr>Multiple Bars</vt:lpstr>
      <vt:lpstr>Equation</vt:lpstr>
      <vt:lpstr>Apresentação do PowerPoint</vt:lpstr>
      <vt:lpstr>Apresentação do PowerPoint</vt:lpstr>
      <vt:lpstr>Apresentação do PowerPoint</vt:lpstr>
      <vt:lpstr>Apresentação do PowerPoint</vt:lpstr>
      <vt:lpstr>1) Analista – Economia – MPU - 2005 </vt:lpstr>
      <vt:lpstr>Apresentação do PowerPoint</vt:lpstr>
      <vt:lpstr>Apresentação do PowerPoint</vt:lpstr>
      <vt:lpstr>Apresentação do PowerPoint</vt:lpstr>
      <vt:lpstr>Apresentação do PowerPoint</vt:lpstr>
      <vt:lpstr>2) Analista – Economia – MPU - 2005 </vt:lpstr>
      <vt:lpstr>Apresentação do PowerPoint</vt:lpstr>
      <vt:lpstr>Apresentação do PowerPoint</vt:lpstr>
      <vt:lpstr>Apresentação do PowerPoint</vt:lpstr>
      <vt:lpstr>3) ANCINE - 2013</vt:lpstr>
      <vt:lpstr>Apresentação do PowerPoint</vt:lpstr>
      <vt:lpstr>Apresentação do PowerPoint</vt:lpstr>
      <vt:lpstr>4) AFC – STN - 2005 </vt:lpstr>
      <vt:lpstr>Apresentação do PowerPoint</vt:lpstr>
      <vt:lpstr>Apresentação do PowerPoint</vt:lpstr>
      <vt:lpstr>101- Considere que determinada firma tenha a função de produção de  proporções fixas e que cada nível de produção exija uma combinação específica de trabalho e capital. Nessa situação, a taxa marginal de substituição  técnica  é  constante em todos os pontos da isoquanta.</vt:lpstr>
      <vt:lpstr>Apresentação do PowerPoint</vt:lpstr>
      <vt:lpstr>Apresentação do PowerPoint</vt:lpstr>
      <vt:lpstr>6) BNDES – Economista – 2009   </vt:lpstr>
      <vt:lpstr>Apresentação do PowerPoint</vt:lpstr>
      <vt:lpstr>Apresentação do PowerPoint</vt:lpstr>
      <vt:lpstr>7) AFC – STN - 2008 </vt:lpstr>
      <vt:lpstr>Apresentação do PowerPoint</vt:lpstr>
      <vt:lpstr>A figura a seguir é representativa da estrutura de custos de determinada firma, em que CMA é o custo marginal de produção; CTME é o custo total médio de produção, CVME é o custo variável médio de produção; CFME é o custo fixo médio de produção. Diante do exposto, analise – Questão 18</vt:lpstr>
      <vt:lpstr>Apresentação do PowerPoint</vt:lpstr>
      <vt:lpstr>Apresentação do PowerPoint</vt:lpstr>
      <vt:lpstr>Apresentação do PowerPoint</vt:lpstr>
      <vt:lpstr>9) BNDES – Economista – 2011 - 31 </vt:lpstr>
      <vt:lpstr>Apresentação do PowerPoint</vt:lpstr>
      <vt:lpstr>10) AFC – STN - 2008 </vt:lpstr>
      <vt:lpstr>Apresentação do PowerPoint</vt:lpstr>
      <vt:lpstr>11) CEBRASPE (CESPE) – Economia (SUFRAMA) /SUFRAMA/2014</vt:lpstr>
      <vt:lpstr>12) CEBRASPE (CESPE) - ERSTA (ANTAQ)/ ANTAQ/Economico-Financeira/2014</vt:lpstr>
      <vt:lpstr>Apresentação do PowerPoint</vt:lpstr>
      <vt:lpstr>13) CEBRASPE (CESPE) - Economia (FUB)/FUB/2018</vt:lpstr>
      <vt:lpstr>14) CEBRASPE (CESPE) - Aud CE (TCE-PA)/ TCE-PA/ Fiscalização/Economia/2016</vt:lpstr>
      <vt:lpstr>15) CEBRASPE (CESPE) - Aud CE (TCE-PA)/ TCE-PA/ Fiscalização/Economia/2016</vt:lpstr>
      <vt:lpstr>Apresentação do PowerPoint</vt:lpstr>
      <vt:lpstr>16) CEBRASPE (CESPE) - Economia (DPU)/DPU/2016</vt:lpstr>
      <vt:lpstr>17) CEBRASPE (CESPE) - Ana GRS (SLU DF)/SLU DF/ Economia/2019</vt:lpstr>
      <vt:lpstr>18) CEBRASPE (CESPE) - Ana GRS (SLU DF)/SLU DF/ Economia/2019</vt:lpstr>
      <vt:lpstr>19) CEBRASPE (CESPE) - Ana GRS (SLU DF)/SLU DF/ Economia/ 2019</vt:lpstr>
      <vt:lpstr>20) CEBRASPE (CESPE) - Ana GRS (SLU DF)/SLU DF/Economia /2019</vt:lpstr>
      <vt:lpstr>21) CEBRASPE (CESPE) - Ana GRS (SLU DF)/SLU DF/Economia /2019</vt:lpstr>
      <vt:lpstr>22) CEBRASPE (CESPE) - OI (ABIN)/ ABIN/Área 2/2018</vt:lpstr>
      <vt:lpstr>23) CEBRASPE (CESPE) - Ana Adm (EBSERH)/Economia/2018</vt:lpstr>
      <vt:lpstr>24) CEBRASPE (CESPE) - ACE (TCE-MG)/ TCE-MG/Ciências Econômicas/2018</vt:lpstr>
      <vt:lpstr>Apresentação do PowerPoint</vt:lpstr>
      <vt:lpstr>25) CEBRASPE (CESPE) - Economia (FUB)/FUB/2018</vt:lpstr>
      <vt:lpstr>26) CEBRASPE (CESPE) - Economia (DPU)/DPU/2016</vt:lpstr>
      <vt:lpstr>27) CEBRASPE (CESPE) - AFCE (TCE-SC)/ TCE-SC/Controle Externo/Economia/2016</vt:lpstr>
      <vt:lpstr>28) CEBRASPE (CESPE) - AFCE (TCE-SC)/ TCE-SC/Controle Externo/Economia/2016</vt:lpstr>
      <vt:lpstr>29) CEBRASPE (CESPE) - Aud CE (TCE-PA)/ TCE-PA/Planejamento/ Economia/2016</vt:lpstr>
      <vt:lpstr>Apresentação do PowerPoint</vt:lpstr>
      <vt:lpstr>30) CEBRASPE (CESPE) - AJ (TJ SE)/TJ SE/Apoio Especializado/ Economia/2014</vt:lpstr>
      <vt:lpstr>31) CEBRASPE (CESPE) - AJ (TJ SE)/TJ SE/Apoio Especializado/ Economia/2014</vt:lpstr>
      <vt:lpstr>Apresentação do PowerPoint</vt:lpstr>
      <vt:lpstr>32) CEBRASPE (CESPE) - Economia (MJ)/MJ/2013</vt:lpstr>
      <vt:lpstr>33) CEBRASPE (CESPE) - AA (TCE-ES)/TCE-ES/Administração-Economia/2013</vt:lpstr>
      <vt:lpstr>Apresentação do PowerPoint</vt:lpstr>
      <vt:lpstr>Apresentação do PowerPoint</vt:lpstr>
      <vt:lpstr>34) CEBRASPE (CESPE) - PEBTT (IFF)/IFF /Adm. Produção/2018</vt:lpstr>
      <vt:lpstr>35) CEBRASPE (CESPE) - Economia (FUB)/FUB/2018</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2</dc:title>
  <dc:creator>ACJA</dc:creator>
  <cp:lastModifiedBy>Antonio Carlos Assumpção</cp:lastModifiedBy>
  <cp:revision>308</cp:revision>
  <cp:lastPrinted>2020-09-21T17:48:11Z</cp:lastPrinted>
  <dcterms:created xsi:type="dcterms:W3CDTF">2000-03-16T15:04:42Z</dcterms:created>
  <dcterms:modified xsi:type="dcterms:W3CDTF">2024-03-09T16:45:30Z</dcterms:modified>
</cp:coreProperties>
</file>