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9C938D-B94A-4976-B2C4-52D84DDD34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0C7AFE-9CDA-4752-883B-193E3742B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BA6FFA-865B-4F44-8692-5C6525BB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E224-E0E4-43ED-9D59-3600E47BEC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8A08F3-0CB5-4E92-9C08-9D3438DEC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98D5C8-9BE3-4995-A171-5BD444716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4EA3-871F-4D79-936A-20984A2B70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8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2220BB-F2CB-485D-8FF3-FF0438033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4EE6FC-75F0-44D2-AAD0-DD3EE5560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5714FA-49CA-47E9-8BE1-1AB4910DD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E224-E0E4-43ED-9D59-3600E47BEC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3EF76F-6E19-49DA-97FF-0CA27E95B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667830-6B9C-4848-A38D-80376D18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4EA3-871F-4D79-936A-20984A2B70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7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AB855A-B066-487E-868E-89B4D80C7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A51EB64-447F-47CD-9923-77CB5F363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B3D7DA-0CB2-4D5E-9297-CB52C1386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E224-E0E4-43ED-9D59-3600E47BEC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C1ECA8-CE54-403E-8ABB-52EA72A3F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654D82-D197-4C35-A778-83BE8EE6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4EA3-871F-4D79-936A-20984A2B70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0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58CEA-C2B8-4BF2-8238-0466AAE32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F81E15-8B0E-4A4B-B567-42F85B991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1F6610-56F2-4FFD-9D7E-9DDA94D18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E224-E0E4-43ED-9D59-3600E47BEC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3748C1-49D8-482F-97CE-A1580E50C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03EAD7-88B5-4311-B5EE-44643848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4EA3-871F-4D79-936A-20984A2B70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3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5EF63-A7D1-467D-ABB0-DEFED7FD9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CB3ABC-828A-4C84-943F-C0B161355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6BB04F-867E-46F2-8D66-2FB5CBEE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E224-E0E4-43ED-9D59-3600E47BEC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45996C-A608-4FCE-8A4D-53B3AA408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9185DF-274B-4DC1-83AA-DEBE35DE1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4EA3-871F-4D79-936A-20984A2B70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1745B6-5A18-4DF9-BCD9-DDA197223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E66552-E7B2-457B-BF84-1B5D03601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581E698-0BDF-474F-B7CA-DF9E9CA36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17BEB9D-9B57-4315-B3C3-336CCD60D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E224-E0E4-43ED-9D59-3600E47BEC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2ED8C5C-22E6-43FA-873E-05CC5FB3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2CCCF2-9B59-4EA5-B4DA-1A5C33EC1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4EA3-871F-4D79-936A-20984A2B70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8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D6E377-A338-4FF7-9471-D04B74B5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29C6E1-9C71-4525-8BFA-F69CB78D1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060F3A-317F-41D1-82EB-6D5EC6812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F8B0341-D0DE-4DF4-85A7-CE4D48ECCE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61F7F5-DA8C-4DD0-86FE-FA341425D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2E3DFC6-92F6-4A2C-989C-D69145BBA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E224-E0E4-43ED-9D59-3600E47BEC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FDAEAD3-7D2F-4A75-8C2B-B1FB93176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07790C0-8BA3-4550-94CF-D5ABEC44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4EA3-871F-4D79-936A-20984A2B70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3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247790-ED64-4936-9168-91240061F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F67BA12-FB7E-4DBB-8240-5895D0DAE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E224-E0E4-43ED-9D59-3600E47BEC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DD8D64F-E1C4-4973-A6CB-ED617A47A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9F9819D-5095-4F59-8337-B513C58C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4EA3-871F-4D79-936A-20984A2B70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2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F5FA32A-3352-497E-A3E7-FDD005130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E224-E0E4-43ED-9D59-3600E47BEC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D1D4B31-BB5D-4B49-911B-151A06C50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918D45F-C48D-41DD-951E-7021A52B5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4EA3-871F-4D79-936A-20984A2B70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4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F22DBB-7347-4E0D-9543-2CD16F68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D216EE-5B06-4950-9AE2-62E32DB48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A646808-544D-47DB-9516-FE562D465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FBBF9B-D86C-45D6-A5B5-73C746485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E224-E0E4-43ED-9D59-3600E47BEC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759F0A-CF04-465F-AABB-127AEA19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0ED372-D8E1-4C76-B0E9-C1F61D73D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4EA3-871F-4D79-936A-20984A2B70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654D78-A05B-41FF-A556-4D835D0E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7A73C-6122-450E-8DC8-44D632B0D9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68102F-76A8-4F12-B872-7FFDF195F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97083D-3C1F-4615-B90F-BEA728BC4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E224-E0E4-43ED-9D59-3600E47BEC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C63362-FD1F-4368-BA7B-71F3E0CF8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ABD46F-792C-408E-BD84-0D999C3CC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4EA3-871F-4D79-936A-20984A2B70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6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1DA7022-3A7E-41A1-A54F-3B2F4AC09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0C5CDA-38DA-4D42-83B1-1BE77C306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7320A4-62FD-4414-855C-3E5768C63C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8E224-E0E4-43ED-9D59-3600E47BEC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B9C5-B004-4267-BF33-257C5BB5E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73B682-C393-4F85-832F-6A6730365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04EA3-871F-4D79-936A-20984A2B705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46DAB19-39D8-46CB-B46A-8C553A5B5771}"/>
              </a:ext>
            </a:extLst>
          </p:cNvPr>
          <p:cNvSpPr/>
          <p:nvPr userDrawn="1"/>
        </p:nvSpPr>
        <p:spPr>
          <a:xfrm>
            <a:off x="0" y="1"/>
            <a:ext cx="12192000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pic>
        <p:nvPicPr>
          <p:cNvPr id="10" name="Imagem 9" descr="Logotipo, nome da empresa&#10;&#10;Descrição gerada automaticamente">
            <a:extLst>
              <a:ext uri="{FF2B5EF4-FFF2-40B4-BE49-F238E27FC236}">
                <a16:creationId xmlns:a16="http://schemas.microsoft.com/office/drawing/2014/main" id="{1FE2AE3A-1C9D-4CAC-8302-609E0235C4B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" y="8097"/>
            <a:ext cx="36512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1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690962" y="1974573"/>
            <a:ext cx="7910851" cy="242514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69180" y="3224984"/>
            <a:ext cx="8706118" cy="1170077"/>
          </a:xfrm>
        </p:spPr>
        <p:txBody>
          <a:bodyPr>
            <a:noAutofit/>
          </a:bodyPr>
          <a:lstStyle/>
          <a:p>
            <a:b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Finanças Públicas</a:t>
            </a:r>
            <a:br>
              <a:rPr lang="pt-BR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  <a:t>Academia do Concurso</a:t>
            </a:r>
            <a:br>
              <a:rPr lang="pt-BR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  <a:endParaRPr lang="en-US" sz="5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61815" y="5891492"/>
            <a:ext cx="4565141" cy="609355"/>
          </a:xfrm>
        </p:spPr>
        <p:txBody>
          <a:bodyPr>
            <a:noAutofit/>
          </a:bodyPr>
          <a:lstStyle/>
          <a:p>
            <a:r>
              <a:rPr lang="pt-BR" sz="2500" b="1" i="1" dirty="0">
                <a:latin typeface="Calibri" panose="020F0502020204030204" pitchFamily="34" charset="0"/>
                <a:cs typeface="Calibri" panose="020F0502020204030204" pitchFamily="34" charset="0"/>
              </a:rPr>
              <a:t>Prof.: Antonio Carlos Assumpção</a:t>
            </a:r>
          </a:p>
          <a:p>
            <a:r>
              <a:rPr lang="pt-BR" sz="2500" b="1" i="1" dirty="0">
                <a:latin typeface="Calibri" panose="020F0502020204030204" pitchFamily="34" charset="0"/>
                <a:cs typeface="Calibri" panose="020F0502020204030204" pitchFamily="34" charset="0"/>
              </a:rPr>
              <a:t>Doutor em Economia - UFF</a:t>
            </a:r>
            <a:endParaRPr lang="en-US" sz="2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m 4" descr="Logotipo, nome da empresa&#10;&#10;Descrição gerada automaticamente">
            <a:extLst>
              <a:ext uri="{FF2B5EF4-FFF2-40B4-BE49-F238E27FC236}">
                <a16:creationId xmlns:a16="http://schemas.microsoft.com/office/drawing/2014/main" id="{EC3FB09E-09D9-4067-A642-5A4D18CBD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93" y="1691122"/>
            <a:ext cx="3151844" cy="304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53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"/>
          <p:cNvSpPr txBox="1">
            <a:spLocks/>
          </p:cNvSpPr>
          <p:nvPr/>
        </p:nvSpPr>
        <p:spPr bwMode="auto">
          <a:xfrm>
            <a:off x="1384851" y="414976"/>
            <a:ext cx="9177130" cy="185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4400" b="1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Prof. Antonio Carlos Assumpção</a:t>
            </a:r>
          </a:p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4400" b="1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Site: acjassumpcao.com</a:t>
            </a:r>
          </a:p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4400" b="1" dirty="0">
              <a:solidFill>
                <a:schemeClr val="tx1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4400" b="1" dirty="0">
              <a:solidFill>
                <a:schemeClr val="tx1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65043" y="2258890"/>
            <a:ext cx="11714922" cy="31290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685800" algn="just">
              <a:spcBef>
                <a:spcPts val="4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4000" b="1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Bibliografia</a:t>
            </a:r>
          </a:p>
          <a:p>
            <a:pPr marL="685800" indent="-685800" algn="just">
              <a:spcBef>
                <a:spcPts val="4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pt-BR" sz="800" b="1" dirty="0">
              <a:solidFill>
                <a:schemeClr val="tx1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685800" indent="-685800" algn="just">
              <a:spcBef>
                <a:spcPts val="4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3200" b="1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Finanças Públicas: Teoria e Prática no Brasil. </a:t>
            </a:r>
            <a:r>
              <a:rPr lang="pt-BR" sz="3200" b="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Fábio Giambiagi e Ana Cláudia Além, Ed. Campus</a:t>
            </a:r>
            <a:r>
              <a:rPr lang="pt-BR" sz="32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, 5ª ed.</a:t>
            </a:r>
            <a:endParaRPr lang="pt-BR" sz="3200" b="0" dirty="0">
              <a:solidFill>
                <a:schemeClr val="tx1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685800" indent="-685800" algn="just">
              <a:spcBef>
                <a:spcPts val="4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pt-BR" sz="400" b="0" dirty="0">
              <a:solidFill>
                <a:schemeClr val="tx1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685800" indent="-685800" algn="just">
              <a:spcBef>
                <a:spcPts val="4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3200" b="1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Economia do Setor Público no Brasil. </a:t>
            </a:r>
            <a:r>
              <a:rPr lang="pt-BR" sz="3200" b="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Organização de Ciro </a:t>
            </a:r>
            <a:r>
              <a:rPr lang="pt-BR" sz="3200" b="0" dirty="0" err="1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Biderman</a:t>
            </a:r>
            <a:r>
              <a:rPr lang="pt-BR" sz="3200" b="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e Paulo </a:t>
            </a:r>
            <a:r>
              <a:rPr lang="pt-BR" sz="3200" b="0" dirty="0" err="1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Arvate</a:t>
            </a:r>
            <a:r>
              <a:rPr lang="pt-BR" sz="3200" b="0" dirty="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, Ed. Campus.</a:t>
            </a:r>
            <a:endParaRPr lang="en-US" sz="32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50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72277" y="450759"/>
            <a:ext cx="11820940" cy="6407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400" b="1" dirty="0">
                <a:latin typeface="Calibri" panose="020F0502020204030204" pitchFamily="34" charset="0"/>
                <a:cs typeface="Calibri" panose="020F0502020204030204" pitchFamily="34" charset="0"/>
              </a:rPr>
              <a:t>Conteúdo Programático</a:t>
            </a:r>
            <a:endParaRPr lang="pt-B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Parte 1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Sistema de mercado e eficiência econômica.</a:t>
            </a:r>
          </a:p>
          <a:p>
            <a:pPr algn="just"/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Parte 2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O governo a as políticas de bem estar social.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Falhas de Governo.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Falhas de Mercado.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Falta de Concorrência, Bens Públicos, Externalidades, Mercados Incompletos e Assimetrias de Informação.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Princípios gerais de tributação.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Funções do Estado (objetivos da política fiscal). </a:t>
            </a:r>
          </a:p>
        </p:txBody>
      </p:sp>
    </p:spTree>
    <p:extLst>
      <p:ext uri="{BB962C8B-B14F-4D97-AF65-F5344CB8AC3E}">
        <p14:creationId xmlns:p14="http://schemas.microsoft.com/office/powerpoint/2010/main" val="315602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19269" y="517023"/>
            <a:ext cx="11767931" cy="6407240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Parte 3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Cálculo da dívida pública e do déficit público.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Formas de financiamento.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Sustentabilidade da relação dívida/PIB.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Contas Públicas: o caso brasileiro.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Sistema tributário brasileiro.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Federalismo Fiscal.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Lei de Responsabilidade Fiscal.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Parcerias Público-Privadas.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Papel do Estado no sistema financeiro: modelos de racionamento de crédito e de repressão financeira.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6064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196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do Office</vt:lpstr>
      <vt:lpstr>   Finanças Públicas Academia do Concurso Introdução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CEAV Economia do Setor Público  Introdução</dc:title>
  <dc:creator>ac</dc:creator>
  <cp:lastModifiedBy>Antonio Carlos Assumpção</cp:lastModifiedBy>
  <cp:revision>18</cp:revision>
  <dcterms:created xsi:type="dcterms:W3CDTF">2014-10-05T20:41:03Z</dcterms:created>
  <dcterms:modified xsi:type="dcterms:W3CDTF">2021-05-12T13:39:58Z</dcterms:modified>
</cp:coreProperties>
</file>